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7" r:id="rId6"/>
    <p:sldId id="266" r:id="rId7"/>
    <p:sldId id="281" r:id="rId8"/>
    <p:sldId id="257" r:id="rId9"/>
    <p:sldId id="288" r:id="rId10"/>
    <p:sldId id="289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3" autoAdjust="0"/>
    <p:restoredTop sz="95274" autoAdjust="0"/>
  </p:normalViewPr>
  <p:slideViewPr>
    <p:cSldViewPr snapToGrid="0">
      <p:cViewPr>
        <p:scale>
          <a:sx n="66" d="100"/>
          <a:sy n="66" d="100"/>
        </p:scale>
        <p:origin x="-792" y="-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0E2FD-8960-4844-8876-0D3CD82AC56C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C91AD38-6190-4AC9-B664-472E3F69A45E}">
      <dgm:prSet phldrT="[Texto]"/>
      <dgm:spPr/>
      <dgm:t>
        <a:bodyPr/>
        <a:lstStyle/>
        <a:p>
          <a:r>
            <a:rPr lang="es-CO" dirty="0" smtClean="0"/>
            <a:t>DI-DC</a:t>
          </a:r>
          <a:endParaRPr lang="es-CO" dirty="0"/>
        </a:p>
      </dgm:t>
    </dgm:pt>
    <dgm:pt modelId="{104453A3-D3CF-4408-B1E4-B18C18F11496}" type="parTrans" cxnId="{F7AFB5FB-C04E-4910-AAB5-2865E1BF86B4}">
      <dgm:prSet/>
      <dgm:spPr/>
      <dgm:t>
        <a:bodyPr/>
        <a:lstStyle/>
        <a:p>
          <a:endParaRPr lang="es-CO"/>
        </a:p>
      </dgm:t>
    </dgm:pt>
    <dgm:pt modelId="{ACA8CF63-CF08-4E69-9E0F-F6FE0F2E19A0}" type="sibTrans" cxnId="{F7AFB5FB-C04E-4910-AAB5-2865E1BF86B4}">
      <dgm:prSet/>
      <dgm:spPr/>
      <dgm:t>
        <a:bodyPr/>
        <a:lstStyle/>
        <a:p>
          <a:endParaRPr lang="es-CO"/>
        </a:p>
      </dgm:t>
    </dgm:pt>
    <dgm:pt modelId="{4C819A79-65A6-4893-9B5E-6A99471E5385}">
      <dgm:prSet phldrT="[Texto]"/>
      <dgm:spPr/>
      <dgm:t>
        <a:bodyPr/>
        <a:lstStyle/>
        <a:p>
          <a:r>
            <a:rPr lang="es-CO" dirty="0" smtClean="0"/>
            <a:t>Discapacidad cognitiva-intelectual.</a:t>
          </a:r>
          <a:endParaRPr lang="es-CO" dirty="0"/>
        </a:p>
      </dgm:t>
    </dgm:pt>
    <dgm:pt modelId="{4F3A5397-4AEC-4920-A9F4-697132A1A41C}" type="parTrans" cxnId="{1312BB27-BCB3-4424-AE85-A6F3B061C858}">
      <dgm:prSet/>
      <dgm:spPr/>
      <dgm:t>
        <a:bodyPr/>
        <a:lstStyle/>
        <a:p>
          <a:endParaRPr lang="es-CO"/>
        </a:p>
      </dgm:t>
    </dgm:pt>
    <dgm:pt modelId="{8F4446EC-736C-43FC-9EFA-E7ECBD88ECB5}" type="sibTrans" cxnId="{1312BB27-BCB3-4424-AE85-A6F3B061C858}">
      <dgm:prSet/>
      <dgm:spPr/>
      <dgm:t>
        <a:bodyPr/>
        <a:lstStyle/>
        <a:p>
          <a:endParaRPr lang="es-CO"/>
        </a:p>
      </dgm:t>
    </dgm:pt>
    <dgm:pt modelId="{D86F0A21-CC91-4171-A205-B3A75040F2E2}">
      <dgm:prSet phldrT="[Texto]"/>
      <dgm:spPr/>
      <dgm:t>
        <a:bodyPr/>
        <a:lstStyle/>
        <a:p>
          <a:r>
            <a:rPr lang="es-CO" dirty="0" smtClean="0"/>
            <a:t>Síndrome de Down.</a:t>
          </a:r>
          <a:endParaRPr lang="es-CO" dirty="0"/>
        </a:p>
      </dgm:t>
    </dgm:pt>
    <dgm:pt modelId="{210C9857-9E38-48FA-8070-7D7B14014E14}" type="parTrans" cxnId="{65A42C5D-9299-4CCB-B52E-984CFF012429}">
      <dgm:prSet/>
      <dgm:spPr/>
      <dgm:t>
        <a:bodyPr/>
        <a:lstStyle/>
        <a:p>
          <a:endParaRPr lang="es-CO"/>
        </a:p>
      </dgm:t>
    </dgm:pt>
    <dgm:pt modelId="{6F65E09A-5743-463A-94E8-891C743F3822}" type="sibTrans" cxnId="{65A42C5D-9299-4CCB-B52E-984CFF012429}">
      <dgm:prSet/>
      <dgm:spPr/>
      <dgm:t>
        <a:bodyPr/>
        <a:lstStyle/>
        <a:p>
          <a:endParaRPr lang="es-CO"/>
        </a:p>
      </dgm:t>
    </dgm:pt>
    <dgm:pt modelId="{D60E9D72-4080-4FDE-972C-D9F1FA07C8A0}">
      <dgm:prSet phldrT="[Texto]"/>
      <dgm:spPr/>
      <dgm:t>
        <a:bodyPr/>
        <a:lstStyle/>
        <a:p>
          <a:r>
            <a:rPr lang="es-CO" dirty="0" smtClean="0"/>
            <a:t>DM-DF-MR</a:t>
          </a:r>
          <a:endParaRPr lang="es-CO" dirty="0"/>
        </a:p>
      </dgm:t>
    </dgm:pt>
    <dgm:pt modelId="{AE4E2985-D69C-42F0-A532-9511B1AB5FAA}" type="parTrans" cxnId="{89CC24A7-484F-4350-9316-0DF609C3400D}">
      <dgm:prSet/>
      <dgm:spPr/>
      <dgm:t>
        <a:bodyPr/>
        <a:lstStyle/>
        <a:p>
          <a:endParaRPr lang="es-CO"/>
        </a:p>
      </dgm:t>
    </dgm:pt>
    <dgm:pt modelId="{6D8D8A5C-7F80-4876-BCB0-F77C0234C766}" type="sibTrans" cxnId="{89CC24A7-484F-4350-9316-0DF609C3400D}">
      <dgm:prSet/>
      <dgm:spPr/>
      <dgm:t>
        <a:bodyPr/>
        <a:lstStyle/>
        <a:p>
          <a:endParaRPr lang="es-CO"/>
        </a:p>
      </dgm:t>
    </dgm:pt>
    <dgm:pt modelId="{36157FF6-D84F-4027-B757-F675CF5E1C2E}">
      <dgm:prSet phldrT="[Texto]"/>
      <dgm:spPr/>
      <dgm:t>
        <a:bodyPr/>
        <a:lstStyle/>
        <a:p>
          <a:r>
            <a:rPr lang="es-CO" dirty="0" smtClean="0"/>
            <a:t>Discapacidad motora-física.</a:t>
          </a:r>
          <a:endParaRPr lang="es-CO" dirty="0"/>
        </a:p>
      </dgm:t>
    </dgm:pt>
    <dgm:pt modelId="{2698FD1A-5ADF-4C42-979C-D389C0530F41}" type="parTrans" cxnId="{16B4741F-1134-4A01-83A1-AC68DB335C28}">
      <dgm:prSet/>
      <dgm:spPr/>
      <dgm:t>
        <a:bodyPr/>
        <a:lstStyle/>
        <a:p>
          <a:endParaRPr lang="es-CO"/>
        </a:p>
      </dgm:t>
    </dgm:pt>
    <dgm:pt modelId="{107E1941-2041-42BA-9FC3-DF227D297766}" type="sibTrans" cxnId="{16B4741F-1134-4A01-83A1-AC68DB335C28}">
      <dgm:prSet/>
      <dgm:spPr/>
      <dgm:t>
        <a:bodyPr/>
        <a:lstStyle/>
        <a:p>
          <a:endParaRPr lang="es-CO"/>
        </a:p>
      </dgm:t>
    </dgm:pt>
    <dgm:pt modelId="{2BECAAE0-2ADE-4CC4-8AEF-7B8199619C33}">
      <dgm:prSet phldrT="[Texto]"/>
      <dgm:spPr/>
      <dgm:t>
        <a:bodyPr/>
        <a:lstStyle/>
        <a:p>
          <a:r>
            <a:rPr lang="es-CO" dirty="0" smtClean="0"/>
            <a:t>Movilidad reducida.</a:t>
          </a:r>
          <a:endParaRPr lang="es-CO" dirty="0"/>
        </a:p>
      </dgm:t>
    </dgm:pt>
    <dgm:pt modelId="{4A4A4CF8-7A1D-434B-8513-16E6264E52A7}" type="parTrans" cxnId="{4D13FEAE-9A3E-4551-B35C-E6B5CC4CFC40}">
      <dgm:prSet/>
      <dgm:spPr/>
      <dgm:t>
        <a:bodyPr/>
        <a:lstStyle/>
        <a:p>
          <a:endParaRPr lang="es-CO"/>
        </a:p>
      </dgm:t>
    </dgm:pt>
    <dgm:pt modelId="{E4E5618B-559E-42A2-B736-4069F5168A97}" type="sibTrans" cxnId="{4D13FEAE-9A3E-4551-B35C-E6B5CC4CFC40}">
      <dgm:prSet/>
      <dgm:spPr/>
      <dgm:t>
        <a:bodyPr/>
        <a:lstStyle/>
        <a:p>
          <a:endParaRPr lang="es-CO"/>
        </a:p>
      </dgm:t>
    </dgm:pt>
    <dgm:pt modelId="{D599B05B-9A3A-40BB-84E8-C780F90EAE50}">
      <dgm:prSet phldrT="[Texto]"/>
      <dgm:spPr/>
      <dgm:t>
        <a:bodyPr/>
        <a:lstStyle/>
        <a:p>
          <a:r>
            <a:rPr lang="es-CO" dirty="0" smtClean="0"/>
            <a:t>DS</a:t>
          </a:r>
          <a:endParaRPr lang="es-CO" dirty="0"/>
        </a:p>
      </dgm:t>
    </dgm:pt>
    <dgm:pt modelId="{C9FEDC1A-760E-4512-9240-50616A17C643}" type="parTrans" cxnId="{CD5E4CF2-E7C9-4E72-BECB-7661DF971FD9}">
      <dgm:prSet/>
      <dgm:spPr/>
      <dgm:t>
        <a:bodyPr/>
        <a:lstStyle/>
        <a:p>
          <a:endParaRPr lang="es-CO"/>
        </a:p>
      </dgm:t>
    </dgm:pt>
    <dgm:pt modelId="{FDF4ACED-864E-4741-9659-93D81E65A429}" type="sibTrans" cxnId="{CD5E4CF2-E7C9-4E72-BECB-7661DF971FD9}">
      <dgm:prSet/>
      <dgm:spPr/>
      <dgm:t>
        <a:bodyPr/>
        <a:lstStyle/>
        <a:p>
          <a:endParaRPr lang="es-CO"/>
        </a:p>
      </dgm:t>
    </dgm:pt>
    <dgm:pt modelId="{8D004CE2-C54E-4A78-AED3-EEE88775C766}">
      <dgm:prSet phldrT="[Texto]"/>
      <dgm:spPr/>
      <dgm:t>
        <a:bodyPr/>
        <a:lstStyle/>
        <a:p>
          <a:r>
            <a:rPr lang="es-CO" dirty="0" smtClean="0"/>
            <a:t>Visual.</a:t>
          </a:r>
          <a:endParaRPr lang="es-CO" dirty="0"/>
        </a:p>
      </dgm:t>
    </dgm:pt>
    <dgm:pt modelId="{C29A3ADB-C14A-4BCF-9E8A-22ECDB2D698B}" type="parTrans" cxnId="{F5262CFA-AAB9-42E3-A7FA-D95D6D1206E7}">
      <dgm:prSet/>
      <dgm:spPr/>
      <dgm:t>
        <a:bodyPr/>
        <a:lstStyle/>
        <a:p>
          <a:endParaRPr lang="es-CO"/>
        </a:p>
      </dgm:t>
    </dgm:pt>
    <dgm:pt modelId="{CE6E8D8D-5105-4F5A-98E6-2CD8A850AD4F}" type="sibTrans" cxnId="{F5262CFA-AAB9-42E3-A7FA-D95D6D1206E7}">
      <dgm:prSet/>
      <dgm:spPr/>
      <dgm:t>
        <a:bodyPr/>
        <a:lstStyle/>
        <a:p>
          <a:endParaRPr lang="es-CO"/>
        </a:p>
      </dgm:t>
    </dgm:pt>
    <dgm:pt modelId="{B2D3EE64-AE37-4D49-AFB6-00EE9E0E0C5F}">
      <dgm:prSet phldrT="[Texto]"/>
      <dgm:spPr/>
      <dgm:t>
        <a:bodyPr/>
        <a:lstStyle/>
        <a:p>
          <a:r>
            <a:rPr lang="es-CO" dirty="0" smtClean="0"/>
            <a:t>Auditiva-Sordera-Hipoacusia.</a:t>
          </a:r>
          <a:endParaRPr lang="es-CO" dirty="0"/>
        </a:p>
      </dgm:t>
    </dgm:pt>
    <dgm:pt modelId="{006D1E72-41D0-406F-BF01-85BB66579621}" type="parTrans" cxnId="{311F26B3-36D5-45AA-B538-03EED49D5DC2}">
      <dgm:prSet/>
      <dgm:spPr/>
      <dgm:t>
        <a:bodyPr/>
        <a:lstStyle/>
        <a:p>
          <a:endParaRPr lang="es-CO"/>
        </a:p>
      </dgm:t>
    </dgm:pt>
    <dgm:pt modelId="{7FC4002A-172F-4776-8499-F24F37092B30}" type="sibTrans" cxnId="{311F26B3-36D5-45AA-B538-03EED49D5DC2}">
      <dgm:prSet/>
      <dgm:spPr/>
      <dgm:t>
        <a:bodyPr/>
        <a:lstStyle/>
        <a:p>
          <a:endParaRPr lang="es-CO"/>
        </a:p>
      </dgm:t>
    </dgm:pt>
    <dgm:pt modelId="{5BD1A385-C794-42E3-8336-01689886AA3A}">
      <dgm:prSet phldrT="[Texto]"/>
      <dgm:spPr/>
      <dgm:t>
        <a:bodyPr/>
        <a:lstStyle/>
        <a:p>
          <a:r>
            <a:rPr lang="es-CO" dirty="0" smtClean="0"/>
            <a:t>TGD</a:t>
          </a:r>
          <a:endParaRPr lang="es-CO" dirty="0"/>
        </a:p>
      </dgm:t>
    </dgm:pt>
    <dgm:pt modelId="{0B94D753-FDB0-4DF7-A4D5-91C70062C4E1}" type="parTrans" cxnId="{35C32954-96E3-4811-BD26-62C531CBF49E}">
      <dgm:prSet/>
      <dgm:spPr/>
      <dgm:t>
        <a:bodyPr/>
        <a:lstStyle/>
        <a:p>
          <a:endParaRPr lang="es-CO"/>
        </a:p>
      </dgm:t>
    </dgm:pt>
    <dgm:pt modelId="{32D2C997-F48C-43C8-AF70-796D08346A7B}" type="sibTrans" cxnId="{35C32954-96E3-4811-BD26-62C531CBF49E}">
      <dgm:prSet/>
      <dgm:spPr/>
      <dgm:t>
        <a:bodyPr/>
        <a:lstStyle/>
        <a:p>
          <a:endParaRPr lang="es-CO"/>
        </a:p>
      </dgm:t>
    </dgm:pt>
    <dgm:pt modelId="{F9CDBC44-436B-4677-83CE-A660D238529F}">
      <dgm:prSet phldrT="[Texto]"/>
      <dgm:spPr/>
      <dgm:t>
        <a:bodyPr/>
        <a:lstStyle/>
        <a:p>
          <a:r>
            <a:rPr lang="es-CO" dirty="0" smtClean="0"/>
            <a:t>Espectro autista.</a:t>
          </a:r>
          <a:endParaRPr lang="es-CO" dirty="0"/>
        </a:p>
      </dgm:t>
    </dgm:pt>
    <dgm:pt modelId="{B37DEA82-4E0E-4DC6-8B10-979465B025EE}" type="parTrans" cxnId="{40377F92-0F83-4004-BF45-82308E156BBF}">
      <dgm:prSet/>
      <dgm:spPr/>
      <dgm:t>
        <a:bodyPr/>
        <a:lstStyle/>
        <a:p>
          <a:endParaRPr lang="es-CO"/>
        </a:p>
      </dgm:t>
    </dgm:pt>
    <dgm:pt modelId="{A5A9A331-BCDC-4806-9551-1F735B000916}" type="sibTrans" cxnId="{40377F92-0F83-4004-BF45-82308E156BBF}">
      <dgm:prSet/>
      <dgm:spPr/>
      <dgm:t>
        <a:bodyPr/>
        <a:lstStyle/>
        <a:p>
          <a:endParaRPr lang="es-CO"/>
        </a:p>
      </dgm:t>
    </dgm:pt>
    <dgm:pt modelId="{75340FB1-DB74-4EC4-98FE-0EAE9C55ED07}">
      <dgm:prSet phldrT="[Texto]"/>
      <dgm:spPr/>
      <dgm:t>
        <a:bodyPr/>
        <a:lstStyle/>
        <a:p>
          <a:r>
            <a:rPr lang="es-CO" dirty="0" smtClean="0"/>
            <a:t>TDAH.</a:t>
          </a:r>
          <a:endParaRPr lang="es-CO" dirty="0"/>
        </a:p>
      </dgm:t>
    </dgm:pt>
    <dgm:pt modelId="{FA0963BC-E44A-4446-9E27-9541708DA172}" type="parTrans" cxnId="{46063C98-8741-44DC-A69C-E555360F2F6D}">
      <dgm:prSet/>
      <dgm:spPr/>
      <dgm:t>
        <a:bodyPr/>
        <a:lstStyle/>
        <a:p>
          <a:endParaRPr lang="es-CO"/>
        </a:p>
      </dgm:t>
    </dgm:pt>
    <dgm:pt modelId="{2536A225-CED0-4110-B390-01031352D633}" type="sibTrans" cxnId="{46063C98-8741-44DC-A69C-E555360F2F6D}">
      <dgm:prSet/>
      <dgm:spPr/>
      <dgm:t>
        <a:bodyPr/>
        <a:lstStyle/>
        <a:p>
          <a:endParaRPr lang="es-CO"/>
        </a:p>
      </dgm:t>
    </dgm:pt>
    <dgm:pt modelId="{85B0190C-8770-46F0-9DD4-0F80D6760D01}">
      <dgm:prSet phldrT="[Texto]"/>
      <dgm:spPr/>
      <dgm:t>
        <a:bodyPr/>
        <a:lstStyle/>
        <a:p>
          <a:r>
            <a:rPr lang="es-CO" dirty="0" smtClean="0"/>
            <a:t>TOD.</a:t>
          </a:r>
          <a:endParaRPr lang="es-CO" dirty="0"/>
        </a:p>
      </dgm:t>
    </dgm:pt>
    <dgm:pt modelId="{94E7098B-CCD1-4848-8411-4983EBE1C1B2}" type="parTrans" cxnId="{D9335EAC-705D-4C19-BE12-69AF7F6C4866}">
      <dgm:prSet/>
      <dgm:spPr/>
      <dgm:t>
        <a:bodyPr/>
        <a:lstStyle/>
        <a:p>
          <a:endParaRPr lang="es-CO"/>
        </a:p>
      </dgm:t>
    </dgm:pt>
    <dgm:pt modelId="{8D1F6831-9B97-4229-AC54-2011ED99CBDB}" type="sibTrans" cxnId="{D9335EAC-705D-4C19-BE12-69AF7F6C4866}">
      <dgm:prSet/>
      <dgm:spPr/>
      <dgm:t>
        <a:bodyPr/>
        <a:lstStyle/>
        <a:p>
          <a:endParaRPr lang="es-CO"/>
        </a:p>
      </dgm:t>
    </dgm:pt>
    <dgm:pt modelId="{1FA86AA6-F748-4105-BA91-8B00454C7233}">
      <dgm:prSet phldrT="[Texto]"/>
      <dgm:spPr/>
      <dgm:t>
        <a:bodyPr/>
        <a:lstStyle/>
        <a:p>
          <a:r>
            <a:rPr lang="es-CO" dirty="0" smtClean="0"/>
            <a:t>Etc.</a:t>
          </a:r>
          <a:endParaRPr lang="es-CO" dirty="0"/>
        </a:p>
      </dgm:t>
    </dgm:pt>
    <dgm:pt modelId="{D8152794-0911-4EAB-83C3-14D93E167257}" type="parTrans" cxnId="{517D409D-2DCB-41B7-98A6-258F36CF9056}">
      <dgm:prSet/>
      <dgm:spPr/>
      <dgm:t>
        <a:bodyPr/>
        <a:lstStyle/>
        <a:p>
          <a:endParaRPr lang="es-CO"/>
        </a:p>
      </dgm:t>
    </dgm:pt>
    <dgm:pt modelId="{2A2F6B69-19FE-4729-8DF9-6A4079D360A3}" type="sibTrans" cxnId="{517D409D-2DCB-41B7-98A6-258F36CF9056}">
      <dgm:prSet/>
      <dgm:spPr/>
      <dgm:t>
        <a:bodyPr/>
        <a:lstStyle/>
        <a:p>
          <a:endParaRPr lang="es-CO"/>
        </a:p>
      </dgm:t>
    </dgm:pt>
    <dgm:pt modelId="{8C093614-9097-43D8-8DA5-159FDAAFA95E}">
      <dgm:prSet phldrT="[Texto]"/>
      <dgm:spPr/>
      <dgm:t>
        <a:bodyPr/>
        <a:lstStyle/>
        <a:p>
          <a:r>
            <a:rPr lang="es-CO" smtClean="0"/>
            <a:t>DA-BA</a:t>
          </a:r>
          <a:endParaRPr lang="es-CO" dirty="0"/>
        </a:p>
      </dgm:t>
    </dgm:pt>
    <dgm:pt modelId="{4B84F544-F74F-46A2-85E8-343CE2267BE9}" type="parTrans" cxnId="{4EC13571-9504-427E-AA60-7A182FEAF3A0}">
      <dgm:prSet/>
      <dgm:spPr/>
      <dgm:t>
        <a:bodyPr/>
        <a:lstStyle/>
        <a:p>
          <a:endParaRPr lang="es-CO"/>
        </a:p>
      </dgm:t>
    </dgm:pt>
    <dgm:pt modelId="{F7A9858F-E19B-4ACE-B67A-C8F59D05402D}" type="sibTrans" cxnId="{4EC13571-9504-427E-AA60-7A182FEAF3A0}">
      <dgm:prSet/>
      <dgm:spPr/>
      <dgm:t>
        <a:bodyPr/>
        <a:lstStyle/>
        <a:p>
          <a:endParaRPr lang="es-CO"/>
        </a:p>
      </dgm:t>
    </dgm:pt>
    <dgm:pt modelId="{888B903B-1BF3-4F62-BF96-0B19D8666DBF}">
      <dgm:prSet phldrT="[Texto]"/>
      <dgm:spPr/>
      <dgm:t>
        <a:bodyPr/>
        <a:lstStyle/>
        <a:p>
          <a:r>
            <a:rPr lang="es-CO" dirty="0" smtClean="0"/>
            <a:t>Dificultades de aprendizaje.</a:t>
          </a:r>
          <a:endParaRPr lang="es-CO" dirty="0"/>
        </a:p>
      </dgm:t>
    </dgm:pt>
    <dgm:pt modelId="{2E5C7105-8F70-4BBF-9608-FDCDC08626F1}" type="parTrans" cxnId="{4C3D6029-E79B-4C1F-8A34-2887BCF2425D}">
      <dgm:prSet/>
      <dgm:spPr/>
      <dgm:t>
        <a:bodyPr/>
        <a:lstStyle/>
        <a:p>
          <a:endParaRPr lang="es-CO"/>
        </a:p>
      </dgm:t>
    </dgm:pt>
    <dgm:pt modelId="{69B12BD3-CF01-4BAA-A626-CB7737A910AD}" type="sibTrans" cxnId="{4C3D6029-E79B-4C1F-8A34-2887BCF2425D}">
      <dgm:prSet/>
      <dgm:spPr/>
      <dgm:t>
        <a:bodyPr/>
        <a:lstStyle/>
        <a:p>
          <a:endParaRPr lang="es-CO"/>
        </a:p>
      </dgm:t>
    </dgm:pt>
    <dgm:pt modelId="{9ADFA567-C93B-454A-B23A-8E945CE67E3E}">
      <dgm:prSet phldrT="[Texto]"/>
      <dgm:spPr/>
      <dgm:t>
        <a:bodyPr/>
        <a:lstStyle/>
        <a:p>
          <a:r>
            <a:rPr lang="es-CO" dirty="0" smtClean="0"/>
            <a:t>Barreras de aprendizaje.</a:t>
          </a:r>
          <a:endParaRPr lang="es-CO" dirty="0"/>
        </a:p>
      </dgm:t>
    </dgm:pt>
    <dgm:pt modelId="{2F12218B-F9A2-4D09-B7C6-32EDF880912F}" type="parTrans" cxnId="{47E28398-07F2-4B48-943F-B6CF9871CC25}">
      <dgm:prSet/>
      <dgm:spPr/>
      <dgm:t>
        <a:bodyPr/>
        <a:lstStyle/>
        <a:p>
          <a:endParaRPr lang="es-CO"/>
        </a:p>
      </dgm:t>
    </dgm:pt>
    <dgm:pt modelId="{F8B97147-E347-49AF-8B90-012564AE33DF}" type="sibTrans" cxnId="{47E28398-07F2-4B48-943F-B6CF9871CC25}">
      <dgm:prSet/>
      <dgm:spPr/>
      <dgm:t>
        <a:bodyPr/>
        <a:lstStyle/>
        <a:p>
          <a:endParaRPr lang="es-CO"/>
        </a:p>
      </dgm:t>
    </dgm:pt>
    <dgm:pt modelId="{081C745A-59BB-4C84-BD90-C5CE3764B0FF}" type="pres">
      <dgm:prSet presAssocID="{94A0E2FD-8960-4844-8876-0D3CD82AC5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2EEE65B-2A00-4160-B2AC-DCE645E19F45}" type="pres">
      <dgm:prSet presAssocID="{DC91AD38-6190-4AC9-B664-472E3F69A45E}" presName="compNode" presStyleCnt="0"/>
      <dgm:spPr/>
    </dgm:pt>
    <dgm:pt modelId="{257E1A90-FA1E-4BD5-95E3-B54A48B332E4}" type="pres">
      <dgm:prSet presAssocID="{DC91AD38-6190-4AC9-B664-472E3F69A45E}" presName="aNode" presStyleLbl="bgShp" presStyleIdx="0" presStyleCnt="5"/>
      <dgm:spPr/>
      <dgm:t>
        <a:bodyPr/>
        <a:lstStyle/>
        <a:p>
          <a:endParaRPr lang="es-CO"/>
        </a:p>
      </dgm:t>
    </dgm:pt>
    <dgm:pt modelId="{A4C1A7EA-D2B2-44A1-B7D9-067F10110750}" type="pres">
      <dgm:prSet presAssocID="{DC91AD38-6190-4AC9-B664-472E3F69A45E}" presName="textNode" presStyleLbl="bgShp" presStyleIdx="0" presStyleCnt="5"/>
      <dgm:spPr/>
      <dgm:t>
        <a:bodyPr/>
        <a:lstStyle/>
        <a:p>
          <a:endParaRPr lang="es-CO"/>
        </a:p>
      </dgm:t>
    </dgm:pt>
    <dgm:pt modelId="{1FC6D9C4-2872-4684-9147-B056AB47EC2A}" type="pres">
      <dgm:prSet presAssocID="{DC91AD38-6190-4AC9-B664-472E3F69A45E}" presName="compChildNode" presStyleCnt="0"/>
      <dgm:spPr/>
    </dgm:pt>
    <dgm:pt modelId="{886C4B43-B114-478D-B390-837005CA847C}" type="pres">
      <dgm:prSet presAssocID="{DC91AD38-6190-4AC9-B664-472E3F69A45E}" presName="theInnerList" presStyleCnt="0"/>
      <dgm:spPr/>
    </dgm:pt>
    <dgm:pt modelId="{A2CF0EAF-F851-4119-93E1-84EC98063E47}" type="pres">
      <dgm:prSet presAssocID="{4C819A79-65A6-4893-9B5E-6A99471E5385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D1DC202-99D5-4D16-A9B6-A9120F9C0FB1}" type="pres">
      <dgm:prSet presAssocID="{4C819A79-65A6-4893-9B5E-6A99471E5385}" presName="aSpace2" presStyleCnt="0"/>
      <dgm:spPr/>
    </dgm:pt>
    <dgm:pt modelId="{05377BDA-7DCC-4BC2-9BBD-F11D9FB78C4F}" type="pres">
      <dgm:prSet presAssocID="{D86F0A21-CC91-4171-A205-B3A75040F2E2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84BB70-57D6-40D6-847D-5EAB4870C816}" type="pres">
      <dgm:prSet presAssocID="{DC91AD38-6190-4AC9-B664-472E3F69A45E}" presName="aSpace" presStyleCnt="0"/>
      <dgm:spPr/>
    </dgm:pt>
    <dgm:pt modelId="{9F88EC63-0542-4002-9499-5080895D7698}" type="pres">
      <dgm:prSet presAssocID="{D60E9D72-4080-4FDE-972C-D9F1FA07C8A0}" presName="compNode" presStyleCnt="0"/>
      <dgm:spPr/>
    </dgm:pt>
    <dgm:pt modelId="{06B2713C-879A-4767-A626-C2DA525E4ACC}" type="pres">
      <dgm:prSet presAssocID="{D60E9D72-4080-4FDE-972C-D9F1FA07C8A0}" presName="aNode" presStyleLbl="bgShp" presStyleIdx="1" presStyleCnt="5"/>
      <dgm:spPr/>
      <dgm:t>
        <a:bodyPr/>
        <a:lstStyle/>
        <a:p>
          <a:endParaRPr lang="es-CO"/>
        </a:p>
      </dgm:t>
    </dgm:pt>
    <dgm:pt modelId="{CFB74AC7-17BF-4F22-813C-722AD40BDBDF}" type="pres">
      <dgm:prSet presAssocID="{D60E9D72-4080-4FDE-972C-D9F1FA07C8A0}" presName="textNode" presStyleLbl="bgShp" presStyleIdx="1" presStyleCnt="5"/>
      <dgm:spPr/>
      <dgm:t>
        <a:bodyPr/>
        <a:lstStyle/>
        <a:p>
          <a:endParaRPr lang="es-CO"/>
        </a:p>
      </dgm:t>
    </dgm:pt>
    <dgm:pt modelId="{205545C3-306F-453B-A380-B64EB720ABEF}" type="pres">
      <dgm:prSet presAssocID="{D60E9D72-4080-4FDE-972C-D9F1FA07C8A0}" presName="compChildNode" presStyleCnt="0"/>
      <dgm:spPr/>
    </dgm:pt>
    <dgm:pt modelId="{374E4289-72D5-45A7-9772-AE8266EEE9E0}" type="pres">
      <dgm:prSet presAssocID="{D60E9D72-4080-4FDE-972C-D9F1FA07C8A0}" presName="theInnerList" presStyleCnt="0"/>
      <dgm:spPr/>
    </dgm:pt>
    <dgm:pt modelId="{AB9F2AE3-B573-484B-B661-42CDEBF9B26D}" type="pres">
      <dgm:prSet presAssocID="{36157FF6-D84F-4027-B757-F675CF5E1C2E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2F93B4-71FD-4A5F-975E-93C481D43414}" type="pres">
      <dgm:prSet presAssocID="{36157FF6-D84F-4027-B757-F675CF5E1C2E}" presName="aSpace2" presStyleCnt="0"/>
      <dgm:spPr/>
    </dgm:pt>
    <dgm:pt modelId="{B6D3C4EC-F5C7-4D02-A695-352D54E18B59}" type="pres">
      <dgm:prSet presAssocID="{2BECAAE0-2ADE-4CC4-8AEF-7B8199619C33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FF50C-0C6B-4A2F-B6D6-AC3FECD5C6BD}" type="pres">
      <dgm:prSet presAssocID="{D60E9D72-4080-4FDE-972C-D9F1FA07C8A0}" presName="aSpace" presStyleCnt="0"/>
      <dgm:spPr/>
    </dgm:pt>
    <dgm:pt modelId="{07248BA8-613A-4982-91B4-8D7623A3FEC1}" type="pres">
      <dgm:prSet presAssocID="{D599B05B-9A3A-40BB-84E8-C780F90EAE50}" presName="compNode" presStyleCnt="0"/>
      <dgm:spPr/>
    </dgm:pt>
    <dgm:pt modelId="{3DD8E009-11B4-4D13-959D-8D4E82B478FA}" type="pres">
      <dgm:prSet presAssocID="{D599B05B-9A3A-40BB-84E8-C780F90EAE50}" presName="aNode" presStyleLbl="bgShp" presStyleIdx="2" presStyleCnt="5"/>
      <dgm:spPr/>
      <dgm:t>
        <a:bodyPr/>
        <a:lstStyle/>
        <a:p>
          <a:endParaRPr lang="es-CO"/>
        </a:p>
      </dgm:t>
    </dgm:pt>
    <dgm:pt modelId="{7A0F3287-7CF5-4DC0-83DC-710D3247A353}" type="pres">
      <dgm:prSet presAssocID="{D599B05B-9A3A-40BB-84E8-C780F90EAE50}" presName="textNode" presStyleLbl="bgShp" presStyleIdx="2" presStyleCnt="5"/>
      <dgm:spPr/>
      <dgm:t>
        <a:bodyPr/>
        <a:lstStyle/>
        <a:p>
          <a:endParaRPr lang="es-CO"/>
        </a:p>
      </dgm:t>
    </dgm:pt>
    <dgm:pt modelId="{2ED9394C-1C34-4255-AEC5-A8DE7806D9BE}" type="pres">
      <dgm:prSet presAssocID="{D599B05B-9A3A-40BB-84E8-C780F90EAE50}" presName="compChildNode" presStyleCnt="0"/>
      <dgm:spPr/>
    </dgm:pt>
    <dgm:pt modelId="{6D1DFDE9-3CDD-40AF-9D8A-9F98B41396F7}" type="pres">
      <dgm:prSet presAssocID="{D599B05B-9A3A-40BB-84E8-C780F90EAE50}" presName="theInnerList" presStyleCnt="0"/>
      <dgm:spPr/>
    </dgm:pt>
    <dgm:pt modelId="{BFBFD564-F759-43C4-8498-75D6DA5C1861}" type="pres">
      <dgm:prSet presAssocID="{8D004CE2-C54E-4A78-AED3-EEE88775C76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3D2203-0EC2-40A4-8AEA-D6B0FFD3BF75}" type="pres">
      <dgm:prSet presAssocID="{8D004CE2-C54E-4A78-AED3-EEE88775C766}" presName="aSpace2" presStyleCnt="0"/>
      <dgm:spPr/>
    </dgm:pt>
    <dgm:pt modelId="{F23B1345-682A-4A9B-A207-49D9397AFE1A}" type="pres">
      <dgm:prSet presAssocID="{B2D3EE64-AE37-4D49-AFB6-00EE9E0E0C5F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ED7A02F-3298-4360-AE76-EB9AEEB3292A}" type="pres">
      <dgm:prSet presAssocID="{D599B05B-9A3A-40BB-84E8-C780F90EAE50}" presName="aSpace" presStyleCnt="0"/>
      <dgm:spPr/>
    </dgm:pt>
    <dgm:pt modelId="{022C81F7-AFD6-41AA-A2ED-32E15EE9D5CB}" type="pres">
      <dgm:prSet presAssocID="{5BD1A385-C794-42E3-8336-01689886AA3A}" presName="compNode" presStyleCnt="0"/>
      <dgm:spPr/>
    </dgm:pt>
    <dgm:pt modelId="{21D24620-05BB-4109-B599-1D1E2131802F}" type="pres">
      <dgm:prSet presAssocID="{5BD1A385-C794-42E3-8336-01689886AA3A}" presName="aNode" presStyleLbl="bgShp" presStyleIdx="3" presStyleCnt="5"/>
      <dgm:spPr/>
      <dgm:t>
        <a:bodyPr/>
        <a:lstStyle/>
        <a:p>
          <a:endParaRPr lang="es-CO"/>
        </a:p>
      </dgm:t>
    </dgm:pt>
    <dgm:pt modelId="{5FB0F643-A97E-4EA8-B01D-AFB8A51FE0E5}" type="pres">
      <dgm:prSet presAssocID="{5BD1A385-C794-42E3-8336-01689886AA3A}" presName="textNode" presStyleLbl="bgShp" presStyleIdx="3" presStyleCnt="5"/>
      <dgm:spPr/>
      <dgm:t>
        <a:bodyPr/>
        <a:lstStyle/>
        <a:p>
          <a:endParaRPr lang="es-CO"/>
        </a:p>
      </dgm:t>
    </dgm:pt>
    <dgm:pt modelId="{02CB3FC4-1F27-4DD0-807E-91B892BCCE44}" type="pres">
      <dgm:prSet presAssocID="{5BD1A385-C794-42E3-8336-01689886AA3A}" presName="compChildNode" presStyleCnt="0"/>
      <dgm:spPr/>
    </dgm:pt>
    <dgm:pt modelId="{E5F0BC2F-C391-4A24-ACBB-E65E97A1A772}" type="pres">
      <dgm:prSet presAssocID="{5BD1A385-C794-42E3-8336-01689886AA3A}" presName="theInnerList" presStyleCnt="0"/>
      <dgm:spPr/>
    </dgm:pt>
    <dgm:pt modelId="{35D92E00-CA96-46F8-A858-116FCBB1BE07}" type="pres">
      <dgm:prSet presAssocID="{75340FB1-DB74-4EC4-98FE-0EAE9C55ED07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7A31BBD-EA5A-4BC4-9701-02BD1615B030}" type="pres">
      <dgm:prSet presAssocID="{75340FB1-DB74-4EC4-98FE-0EAE9C55ED07}" presName="aSpace2" presStyleCnt="0"/>
      <dgm:spPr/>
    </dgm:pt>
    <dgm:pt modelId="{FEF8878F-3931-48EE-8FC5-462D0A0C3E35}" type="pres">
      <dgm:prSet presAssocID="{F9CDBC44-436B-4677-83CE-A660D238529F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F6CE7B-6729-4122-BF81-75848B1F801E}" type="pres">
      <dgm:prSet presAssocID="{F9CDBC44-436B-4677-83CE-A660D238529F}" presName="aSpace2" presStyleCnt="0"/>
      <dgm:spPr/>
    </dgm:pt>
    <dgm:pt modelId="{1F1F0738-D12D-4CDC-A2A6-FE5D67EB07BA}" type="pres">
      <dgm:prSet presAssocID="{85B0190C-8770-46F0-9DD4-0F80D6760D01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32666D5-76E0-47FE-8FC8-49DF5E0CB416}" type="pres">
      <dgm:prSet presAssocID="{85B0190C-8770-46F0-9DD4-0F80D6760D01}" presName="aSpace2" presStyleCnt="0"/>
      <dgm:spPr/>
    </dgm:pt>
    <dgm:pt modelId="{5819064F-41EF-42BB-A713-79521B79A747}" type="pres">
      <dgm:prSet presAssocID="{1FA86AA6-F748-4105-BA91-8B00454C7233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629C35-4E56-4B8E-B3D1-AE1E54ADA437}" type="pres">
      <dgm:prSet presAssocID="{5BD1A385-C794-42E3-8336-01689886AA3A}" presName="aSpace" presStyleCnt="0"/>
      <dgm:spPr/>
    </dgm:pt>
    <dgm:pt modelId="{AB1F1CD6-A72A-4ECC-829B-DA358D390CD3}" type="pres">
      <dgm:prSet presAssocID="{8C093614-9097-43D8-8DA5-159FDAAFA95E}" presName="compNode" presStyleCnt="0"/>
      <dgm:spPr/>
    </dgm:pt>
    <dgm:pt modelId="{8B57C8F0-CF50-4646-9400-30EC1AD3FC15}" type="pres">
      <dgm:prSet presAssocID="{8C093614-9097-43D8-8DA5-159FDAAFA95E}" presName="aNode" presStyleLbl="bgShp" presStyleIdx="4" presStyleCnt="5"/>
      <dgm:spPr/>
      <dgm:t>
        <a:bodyPr/>
        <a:lstStyle/>
        <a:p>
          <a:endParaRPr lang="es-CO"/>
        </a:p>
      </dgm:t>
    </dgm:pt>
    <dgm:pt modelId="{5D286D3C-8687-41DD-BEAC-DD53F0563EEB}" type="pres">
      <dgm:prSet presAssocID="{8C093614-9097-43D8-8DA5-159FDAAFA95E}" presName="textNode" presStyleLbl="bgShp" presStyleIdx="4" presStyleCnt="5"/>
      <dgm:spPr/>
      <dgm:t>
        <a:bodyPr/>
        <a:lstStyle/>
        <a:p>
          <a:endParaRPr lang="es-CO"/>
        </a:p>
      </dgm:t>
    </dgm:pt>
    <dgm:pt modelId="{95E39ABC-67B9-4F8B-AD16-C7E91E8F716E}" type="pres">
      <dgm:prSet presAssocID="{8C093614-9097-43D8-8DA5-159FDAAFA95E}" presName="compChildNode" presStyleCnt="0"/>
      <dgm:spPr/>
    </dgm:pt>
    <dgm:pt modelId="{1A8FD8BB-F941-49BA-ADBC-ABE805F1CAE6}" type="pres">
      <dgm:prSet presAssocID="{8C093614-9097-43D8-8DA5-159FDAAFA95E}" presName="theInnerList" presStyleCnt="0"/>
      <dgm:spPr/>
    </dgm:pt>
    <dgm:pt modelId="{FEF8F5D9-A5AC-4506-8B12-0441E2EE04F3}" type="pres">
      <dgm:prSet presAssocID="{888B903B-1BF3-4F62-BF96-0B19D8666DBF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8D8D32-A1CA-4D65-B923-1135E6C4AA8D}" type="pres">
      <dgm:prSet presAssocID="{888B903B-1BF3-4F62-BF96-0B19D8666DBF}" presName="aSpace2" presStyleCnt="0"/>
      <dgm:spPr/>
    </dgm:pt>
    <dgm:pt modelId="{DC70015F-8278-48BD-8F68-E8A6EDCF1E5A}" type="pres">
      <dgm:prSet presAssocID="{9ADFA567-C93B-454A-B23A-8E945CE67E3E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5A69EB3-F66B-4B0F-A346-6E13A76191DF}" type="presOf" srcId="{5BD1A385-C794-42E3-8336-01689886AA3A}" destId="{21D24620-05BB-4109-B599-1D1E2131802F}" srcOrd="0" destOrd="0" presId="urn:microsoft.com/office/officeart/2005/8/layout/lProcess2"/>
    <dgm:cxn modelId="{F7AFB5FB-C04E-4910-AAB5-2865E1BF86B4}" srcId="{94A0E2FD-8960-4844-8876-0D3CD82AC56C}" destId="{DC91AD38-6190-4AC9-B664-472E3F69A45E}" srcOrd="0" destOrd="0" parTransId="{104453A3-D3CF-4408-B1E4-B18C18F11496}" sibTransId="{ACA8CF63-CF08-4E69-9E0F-F6FE0F2E19A0}"/>
    <dgm:cxn modelId="{8BFAF369-AEF1-4C6F-933A-0A35B34356CB}" type="presOf" srcId="{D60E9D72-4080-4FDE-972C-D9F1FA07C8A0}" destId="{06B2713C-879A-4767-A626-C2DA525E4ACC}" srcOrd="0" destOrd="0" presId="urn:microsoft.com/office/officeart/2005/8/layout/lProcess2"/>
    <dgm:cxn modelId="{00A3A3C4-6AB7-4F4B-A832-DFEF042F90E5}" type="presOf" srcId="{8C093614-9097-43D8-8DA5-159FDAAFA95E}" destId="{5D286D3C-8687-41DD-BEAC-DD53F0563EEB}" srcOrd="1" destOrd="0" presId="urn:microsoft.com/office/officeart/2005/8/layout/lProcess2"/>
    <dgm:cxn modelId="{CD5E4CF2-E7C9-4E72-BECB-7661DF971FD9}" srcId="{94A0E2FD-8960-4844-8876-0D3CD82AC56C}" destId="{D599B05B-9A3A-40BB-84E8-C780F90EAE50}" srcOrd="2" destOrd="0" parTransId="{C9FEDC1A-760E-4512-9240-50616A17C643}" sibTransId="{FDF4ACED-864E-4741-9659-93D81E65A429}"/>
    <dgm:cxn modelId="{C2717F3E-3847-4A37-9B04-7C211A6A4C65}" type="presOf" srcId="{4C819A79-65A6-4893-9B5E-6A99471E5385}" destId="{A2CF0EAF-F851-4119-93E1-84EC98063E47}" srcOrd="0" destOrd="0" presId="urn:microsoft.com/office/officeart/2005/8/layout/lProcess2"/>
    <dgm:cxn modelId="{6910F5D6-7A68-4DFD-A0D1-9F71DBC04D07}" type="presOf" srcId="{2BECAAE0-2ADE-4CC4-8AEF-7B8199619C33}" destId="{B6D3C4EC-F5C7-4D02-A695-352D54E18B59}" srcOrd="0" destOrd="0" presId="urn:microsoft.com/office/officeart/2005/8/layout/lProcess2"/>
    <dgm:cxn modelId="{C201E13C-0A14-4E95-9D0B-9C69BAA5B35E}" type="presOf" srcId="{5BD1A385-C794-42E3-8336-01689886AA3A}" destId="{5FB0F643-A97E-4EA8-B01D-AFB8A51FE0E5}" srcOrd="1" destOrd="0" presId="urn:microsoft.com/office/officeart/2005/8/layout/lProcess2"/>
    <dgm:cxn modelId="{89CC24A7-484F-4350-9316-0DF609C3400D}" srcId="{94A0E2FD-8960-4844-8876-0D3CD82AC56C}" destId="{D60E9D72-4080-4FDE-972C-D9F1FA07C8A0}" srcOrd="1" destOrd="0" parTransId="{AE4E2985-D69C-42F0-A532-9511B1AB5FAA}" sibTransId="{6D8D8A5C-7F80-4876-BCB0-F77C0234C766}"/>
    <dgm:cxn modelId="{4D13FEAE-9A3E-4551-B35C-E6B5CC4CFC40}" srcId="{D60E9D72-4080-4FDE-972C-D9F1FA07C8A0}" destId="{2BECAAE0-2ADE-4CC4-8AEF-7B8199619C33}" srcOrd="1" destOrd="0" parTransId="{4A4A4CF8-7A1D-434B-8513-16E6264E52A7}" sibTransId="{E4E5618B-559E-42A2-B736-4069F5168A97}"/>
    <dgm:cxn modelId="{40377F92-0F83-4004-BF45-82308E156BBF}" srcId="{5BD1A385-C794-42E3-8336-01689886AA3A}" destId="{F9CDBC44-436B-4677-83CE-A660D238529F}" srcOrd="1" destOrd="0" parTransId="{B37DEA82-4E0E-4DC6-8B10-979465B025EE}" sibTransId="{A5A9A331-BCDC-4806-9551-1F735B000916}"/>
    <dgm:cxn modelId="{1312BB27-BCB3-4424-AE85-A6F3B061C858}" srcId="{DC91AD38-6190-4AC9-B664-472E3F69A45E}" destId="{4C819A79-65A6-4893-9B5E-6A99471E5385}" srcOrd="0" destOrd="0" parTransId="{4F3A5397-4AEC-4920-A9F4-697132A1A41C}" sibTransId="{8F4446EC-736C-43FC-9EFA-E7ECBD88ECB5}"/>
    <dgm:cxn modelId="{68217EDF-DF15-4526-8AFC-C33A9BA63D20}" type="presOf" srcId="{D599B05B-9A3A-40BB-84E8-C780F90EAE50}" destId="{7A0F3287-7CF5-4DC0-83DC-710D3247A353}" srcOrd="1" destOrd="0" presId="urn:microsoft.com/office/officeart/2005/8/layout/lProcess2"/>
    <dgm:cxn modelId="{16B4741F-1134-4A01-83A1-AC68DB335C28}" srcId="{D60E9D72-4080-4FDE-972C-D9F1FA07C8A0}" destId="{36157FF6-D84F-4027-B757-F675CF5E1C2E}" srcOrd="0" destOrd="0" parTransId="{2698FD1A-5ADF-4C42-979C-D389C0530F41}" sibTransId="{107E1941-2041-42BA-9FC3-DF227D297766}"/>
    <dgm:cxn modelId="{65A42C5D-9299-4CCB-B52E-984CFF012429}" srcId="{DC91AD38-6190-4AC9-B664-472E3F69A45E}" destId="{D86F0A21-CC91-4171-A205-B3A75040F2E2}" srcOrd="1" destOrd="0" parTransId="{210C9857-9E38-48FA-8070-7D7B14014E14}" sibTransId="{6F65E09A-5743-463A-94E8-891C743F3822}"/>
    <dgm:cxn modelId="{CE9344A5-531A-4C37-B4AC-7621F7D4CB18}" type="presOf" srcId="{888B903B-1BF3-4F62-BF96-0B19D8666DBF}" destId="{FEF8F5D9-A5AC-4506-8B12-0441E2EE04F3}" srcOrd="0" destOrd="0" presId="urn:microsoft.com/office/officeart/2005/8/layout/lProcess2"/>
    <dgm:cxn modelId="{78B6FED0-0130-4ADB-B25B-3F884BEBC62E}" type="presOf" srcId="{8C093614-9097-43D8-8DA5-159FDAAFA95E}" destId="{8B57C8F0-CF50-4646-9400-30EC1AD3FC15}" srcOrd="0" destOrd="0" presId="urn:microsoft.com/office/officeart/2005/8/layout/lProcess2"/>
    <dgm:cxn modelId="{35C32954-96E3-4811-BD26-62C531CBF49E}" srcId="{94A0E2FD-8960-4844-8876-0D3CD82AC56C}" destId="{5BD1A385-C794-42E3-8336-01689886AA3A}" srcOrd="3" destOrd="0" parTransId="{0B94D753-FDB0-4DF7-A4D5-91C70062C4E1}" sibTransId="{32D2C997-F48C-43C8-AF70-796D08346A7B}"/>
    <dgm:cxn modelId="{21B857F7-449A-4F90-8667-EB53F597589F}" type="presOf" srcId="{8D004CE2-C54E-4A78-AED3-EEE88775C766}" destId="{BFBFD564-F759-43C4-8498-75D6DA5C1861}" srcOrd="0" destOrd="0" presId="urn:microsoft.com/office/officeart/2005/8/layout/lProcess2"/>
    <dgm:cxn modelId="{D9335EAC-705D-4C19-BE12-69AF7F6C4866}" srcId="{5BD1A385-C794-42E3-8336-01689886AA3A}" destId="{85B0190C-8770-46F0-9DD4-0F80D6760D01}" srcOrd="2" destOrd="0" parTransId="{94E7098B-CCD1-4848-8411-4983EBE1C1B2}" sibTransId="{8D1F6831-9B97-4229-AC54-2011ED99CBDB}"/>
    <dgm:cxn modelId="{526F5FAA-889D-43AF-B55E-469FEC52579B}" type="presOf" srcId="{DC91AD38-6190-4AC9-B664-472E3F69A45E}" destId="{257E1A90-FA1E-4BD5-95E3-B54A48B332E4}" srcOrd="0" destOrd="0" presId="urn:microsoft.com/office/officeart/2005/8/layout/lProcess2"/>
    <dgm:cxn modelId="{270D646D-25BB-40AB-92EF-6457815FDBD5}" type="presOf" srcId="{9ADFA567-C93B-454A-B23A-8E945CE67E3E}" destId="{DC70015F-8278-48BD-8F68-E8A6EDCF1E5A}" srcOrd="0" destOrd="0" presId="urn:microsoft.com/office/officeart/2005/8/layout/lProcess2"/>
    <dgm:cxn modelId="{517D409D-2DCB-41B7-98A6-258F36CF9056}" srcId="{5BD1A385-C794-42E3-8336-01689886AA3A}" destId="{1FA86AA6-F748-4105-BA91-8B00454C7233}" srcOrd="3" destOrd="0" parTransId="{D8152794-0911-4EAB-83C3-14D93E167257}" sibTransId="{2A2F6B69-19FE-4729-8DF9-6A4079D360A3}"/>
    <dgm:cxn modelId="{F3E6469E-DA22-46C3-B787-ECB586655473}" type="presOf" srcId="{D60E9D72-4080-4FDE-972C-D9F1FA07C8A0}" destId="{CFB74AC7-17BF-4F22-813C-722AD40BDBDF}" srcOrd="1" destOrd="0" presId="urn:microsoft.com/office/officeart/2005/8/layout/lProcess2"/>
    <dgm:cxn modelId="{1F750DD1-E644-4E54-9DEB-CB20CBB90439}" type="presOf" srcId="{36157FF6-D84F-4027-B757-F675CF5E1C2E}" destId="{AB9F2AE3-B573-484B-B661-42CDEBF9B26D}" srcOrd="0" destOrd="0" presId="urn:microsoft.com/office/officeart/2005/8/layout/lProcess2"/>
    <dgm:cxn modelId="{46063C98-8741-44DC-A69C-E555360F2F6D}" srcId="{5BD1A385-C794-42E3-8336-01689886AA3A}" destId="{75340FB1-DB74-4EC4-98FE-0EAE9C55ED07}" srcOrd="0" destOrd="0" parTransId="{FA0963BC-E44A-4446-9E27-9541708DA172}" sibTransId="{2536A225-CED0-4110-B390-01031352D633}"/>
    <dgm:cxn modelId="{941E5273-F01C-4EB6-A0B9-F80998B093B6}" type="presOf" srcId="{D599B05B-9A3A-40BB-84E8-C780F90EAE50}" destId="{3DD8E009-11B4-4D13-959D-8D4E82B478FA}" srcOrd="0" destOrd="0" presId="urn:microsoft.com/office/officeart/2005/8/layout/lProcess2"/>
    <dgm:cxn modelId="{4EC13571-9504-427E-AA60-7A182FEAF3A0}" srcId="{94A0E2FD-8960-4844-8876-0D3CD82AC56C}" destId="{8C093614-9097-43D8-8DA5-159FDAAFA95E}" srcOrd="4" destOrd="0" parTransId="{4B84F544-F74F-46A2-85E8-343CE2267BE9}" sibTransId="{F7A9858F-E19B-4ACE-B67A-C8F59D05402D}"/>
    <dgm:cxn modelId="{73D89FDF-B9A5-4F29-80CE-01BBA4B07C62}" type="presOf" srcId="{85B0190C-8770-46F0-9DD4-0F80D6760D01}" destId="{1F1F0738-D12D-4CDC-A2A6-FE5D67EB07BA}" srcOrd="0" destOrd="0" presId="urn:microsoft.com/office/officeart/2005/8/layout/lProcess2"/>
    <dgm:cxn modelId="{582C7D0F-B1C5-472C-9835-72CF028A44B2}" type="presOf" srcId="{75340FB1-DB74-4EC4-98FE-0EAE9C55ED07}" destId="{35D92E00-CA96-46F8-A858-116FCBB1BE07}" srcOrd="0" destOrd="0" presId="urn:microsoft.com/office/officeart/2005/8/layout/lProcess2"/>
    <dgm:cxn modelId="{7D19316B-2FEC-46AA-AB0D-15F04CED16FD}" type="presOf" srcId="{D86F0A21-CC91-4171-A205-B3A75040F2E2}" destId="{05377BDA-7DCC-4BC2-9BBD-F11D9FB78C4F}" srcOrd="0" destOrd="0" presId="urn:microsoft.com/office/officeart/2005/8/layout/lProcess2"/>
    <dgm:cxn modelId="{311F26B3-36D5-45AA-B538-03EED49D5DC2}" srcId="{D599B05B-9A3A-40BB-84E8-C780F90EAE50}" destId="{B2D3EE64-AE37-4D49-AFB6-00EE9E0E0C5F}" srcOrd="1" destOrd="0" parTransId="{006D1E72-41D0-406F-BF01-85BB66579621}" sibTransId="{7FC4002A-172F-4776-8499-F24F37092B30}"/>
    <dgm:cxn modelId="{F5262CFA-AAB9-42E3-A7FA-D95D6D1206E7}" srcId="{D599B05B-9A3A-40BB-84E8-C780F90EAE50}" destId="{8D004CE2-C54E-4A78-AED3-EEE88775C766}" srcOrd="0" destOrd="0" parTransId="{C29A3ADB-C14A-4BCF-9E8A-22ECDB2D698B}" sibTransId="{CE6E8D8D-5105-4F5A-98E6-2CD8A850AD4F}"/>
    <dgm:cxn modelId="{92F476CD-8143-42E8-B01A-69D6D5D08C07}" type="presOf" srcId="{DC91AD38-6190-4AC9-B664-472E3F69A45E}" destId="{A4C1A7EA-D2B2-44A1-B7D9-067F10110750}" srcOrd="1" destOrd="0" presId="urn:microsoft.com/office/officeart/2005/8/layout/lProcess2"/>
    <dgm:cxn modelId="{47E28398-07F2-4B48-943F-B6CF9871CC25}" srcId="{8C093614-9097-43D8-8DA5-159FDAAFA95E}" destId="{9ADFA567-C93B-454A-B23A-8E945CE67E3E}" srcOrd="1" destOrd="0" parTransId="{2F12218B-F9A2-4D09-B7C6-32EDF880912F}" sibTransId="{F8B97147-E347-49AF-8B90-012564AE33DF}"/>
    <dgm:cxn modelId="{23F15354-6CD1-4678-89C5-D680BE99C2E0}" type="presOf" srcId="{B2D3EE64-AE37-4D49-AFB6-00EE9E0E0C5F}" destId="{F23B1345-682A-4A9B-A207-49D9397AFE1A}" srcOrd="0" destOrd="0" presId="urn:microsoft.com/office/officeart/2005/8/layout/lProcess2"/>
    <dgm:cxn modelId="{46855725-B601-467C-B63D-2A9B9A330E23}" type="presOf" srcId="{F9CDBC44-436B-4677-83CE-A660D238529F}" destId="{FEF8878F-3931-48EE-8FC5-462D0A0C3E35}" srcOrd="0" destOrd="0" presId="urn:microsoft.com/office/officeart/2005/8/layout/lProcess2"/>
    <dgm:cxn modelId="{8D145485-8A44-4C52-AF32-9353A4DC2D4B}" type="presOf" srcId="{94A0E2FD-8960-4844-8876-0D3CD82AC56C}" destId="{081C745A-59BB-4C84-BD90-C5CE3764B0FF}" srcOrd="0" destOrd="0" presId="urn:microsoft.com/office/officeart/2005/8/layout/lProcess2"/>
    <dgm:cxn modelId="{4C3D6029-E79B-4C1F-8A34-2887BCF2425D}" srcId="{8C093614-9097-43D8-8DA5-159FDAAFA95E}" destId="{888B903B-1BF3-4F62-BF96-0B19D8666DBF}" srcOrd="0" destOrd="0" parTransId="{2E5C7105-8F70-4BBF-9608-FDCDC08626F1}" sibTransId="{69B12BD3-CF01-4BAA-A626-CB7737A910AD}"/>
    <dgm:cxn modelId="{473B9A48-D049-4676-A1DC-4BF02F55D0C1}" type="presOf" srcId="{1FA86AA6-F748-4105-BA91-8B00454C7233}" destId="{5819064F-41EF-42BB-A713-79521B79A747}" srcOrd="0" destOrd="0" presId="urn:microsoft.com/office/officeart/2005/8/layout/lProcess2"/>
    <dgm:cxn modelId="{B85BAA80-21F2-4E75-BF09-16CE93519AEA}" type="presParOf" srcId="{081C745A-59BB-4C84-BD90-C5CE3764B0FF}" destId="{42EEE65B-2A00-4160-B2AC-DCE645E19F45}" srcOrd="0" destOrd="0" presId="urn:microsoft.com/office/officeart/2005/8/layout/lProcess2"/>
    <dgm:cxn modelId="{C16D9ECF-9F42-45C4-B01A-10262A85FA2F}" type="presParOf" srcId="{42EEE65B-2A00-4160-B2AC-DCE645E19F45}" destId="{257E1A90-FA1E-4BD5-95E3-B54A48B332E4}" srcOrd="0" destOrd="0" presId="urn:microsoft.com/office/officeart/2005/8/layout/lProcess2"/>
    <dgm:cxn modelId="{1C55FCA1-EBE9-4539-8D23-614585A9A8EF}" type="presParOf" srcId="{42EEE65B-2A00-4160-B2AC-DCE645E19F45}" destId="{A4C1A7EA-D2B2-44A1-B7D9-067F10110750}" srcOrd="1" destOrd="0" presId="urn:microsoft.com/office/officeart/2005/8/layout/lProcess2"/>
    <dgm:cxn modelId="{F913113A-8D82-4282-B978-376EBB02709B}" type="presParOf" srcId="{42EEE65B-2A00-4160-B2AC-DCE645E19F45}" destId="{1FC6D9C4-2872-4684-9147-B056AB47EC2A}" srcOrd="2" destOrd="0" presId="urn:microsoft.com/office/officeart/2005/8/layout/lProcess2"/>
    <dgm:cxn modelId="{9A1571AF-44DF-41A2-B510-F0ACCCBDFDC6}" type="presParOf" srcId="{1FC6D9C4-2872-4684-9147-B056AB47EC2A}" destId="{886C4B43-B114-478D-B390-837005CA847C}" srcOrd="0" destOrd="0" presId="urn:microsoft.com/office/officeart/2005/8/layout/lProcess2"/>
    <dgm:cxn modelId="{1FAFD48F-6D06-4B06-9785-D2A3B169070D}" type="presParOf" srcId="{886C4B43-B114-478D-B390-837005CA847C}" destId="{A2CF0EAF-F851-4119-93E1-84EC98063E47}" srcOrd="0" destOrd="0" presId="urn:microsoft.com/office/officeart/2005/8/layout/lProcess2"/>
    <dgm:cxn modelId="{B53D4C36-449C-40CF-B077-1A2B33C355F7}" type="presParOf" srcId="{886C4B43-B114-478D-B390-837005CA847C}" destId="{8D1DC202-99D5-4D16-A9B6-A9120F9C0FB1}" srcOrd="1" destOrd="0" presId="urn:microsoft.com/office/officeart/2005/8/layout/lProcess2"/>
    <dgm:cxn modelId="{44E1C8DB-B61C-41BC-9B42-79E480F77767}" type="presParOf" srcId="{886C4B43-B114-478D-B390-837005CA847C}" destId="{05377BDA-7DCC-4BC2-9BBD-F11D9FB78C4F}" srcOrd="2" destOrd="0" presId="urn:microsoft.com/office/officeart/2005/8/layout/lProcess2"/>
    <dgm:cxn modelId="{A4B3C574-77B6-4843-9837-7E3F0B0D2F16}" type="presParOf" srcId="{081C745A-59BB-4C84-BD90-C5CE3764B0FF}" destId="{0184BB70-57D6-40D6-847D-5EAB4870C816}" srcOrd="1" destOrd="0" presId="urn:microsoft.com/office/officeart/2005/8/layout/lProcess2"/>
    <dgm:cxn modelId="{97B675E2-257C-4D72-9E32-0CC542E672ED}" type="presParOf" srcId="{081C745A-59BB-4C84-BD90-C5CE3764B0FF}" destId="{9F88EC63-0542-4002-9499-5080895D7698}" srcOrd="2" destOrd="0" presId="urn:microsoft.com/office/officeart/2005/8/layout/lProcess2"/>
    <dgm:cxn modelId="{2E9D63E9-F76A-4816-A63E-936A40A935FA}" type="presParOf" srcId="{9F88EC63-0542-4002-9499-5080895D7698}" destId="{06B2713C-879A-4767-A626-C2DA525E4ACC}" srcOrd="0" destOrd="0" presId="urn:microsoft.com/office/officeart/2005/8/layout/lProcess2"/>
    <dgm:cxn modelId="{29D88DB6-50B6-4027-8C54-9BDBAF47322A}" type="presParOf" srcId="{9F88EC63-0542-4002-9499-5080895D7698}" destId="{CFB74AC7-17BF-4F22-813C-722AD40BDBDF}" srcOrd="1" destOrd="0" presId="urn:microsoft.com/office/officeart/2005/8/layout/lProcess2"/>
    <dgm:cxn modelId="{EC2C88B3-2928-4B63-ACDC-844C10669679}" type="presParOf" srcId="{9F88EC63-0542-4002-9499-5080895D7698}" destId="{205545C3-306F-453B-A380-B64EB720ABEF}" srcOrd="2" destOrd="0" presId="urn:microsoft.com/office/officeart/2005/8/layout/lProcess2"/>
    <dgm:cxn modelId="{384648F1-0C9C-4F86-965A-10D53585A6C9}" type="presParOf" srcId="{205545C3-306F-453B-A380-B64EB720ABEF}" destId="{374E4289-72D5-45A7-9772-AE8266EEE9E0}" srcOrd="0" destOrd="0" presId="urn:microsoft.com/office/officeart/2005/8/layout/lProcess2"/>
    <dgm:cxn modelId="{EA16FE17-3460-4BD1-B55C-11D7F5056A6F}" type="presParOf" srcId="{374E4289-72D5-45A7-9772-AE8266EEE9E0}" destId="{AB9F2AE3-B573-484B-B661-42CDEBF9B26D}" srcOrd="0" destOrd="0" presId="urn:microsoft.com/office/officeart/2005/8/layout/lProcess2"/>
    <dgm:cxn modelId="{8EFB8A02-433C-4A83-8034-A8F1218CAA9F}" type="presParOf" srcId="{374E4289-72D5-45A7-9772-AE8266EEE9E0}" destId="{A52F93B4-71FD-4A5F-975E-93C481D43414}" srcOrd="1" destOrd="0" presId="urn:microsoft.com/office/officeart/2005/8/layout/lProcess2"/>
    <dgm:cxn modelId="{8B1F6D36-590B-49D6-87F0-B6E474233F03}" type="presParOf" srcId="{374E4289-72D5-45A7-9772-AE8266EEE9E0}" destId="{B6D3C4EC-F5C7-4D02-A695-352D54E18B59}" srcOrd="2" destOrd="0" presId="urn:microsoft.com/office/officeart/2005/8/layout/lProcess2"/>
    <dgm:cxn modelId="{321410FC-8500-4BEB-8DB1-D909A1560433}" type="presParOf" srcId="{081C745A-59BB-4C84-BD90-C5CE3764B0FF}" destId="{D90FF50C-0C6B-4A2F-B6D6-AC3FECD5C6BD}" srcOrd="3" destOrd="0" presId="urn:microsoft.com/office/officeart/2005/8/layout/lProcess2"/>
    <dgm:cxn modelId="{C6381AAC-76E2-4B3E-BBAD-1F80153644B1}" type="presParOf" srcId="{081C745A-59BB-4C84-BD90-C5CE3764B0FF}" destId="{07248BA8-613A-4982-91B4-8D7623A3FEC1}" srcOrd="4" destOrd="0" presId="urn:microsoft.com/office/officeart/2005/8/layout/lProcess2"/>
    <dgm:cxn modelId="{DE730A97-BDC3-4212-8FC5-C258E50C7874}" type="presParOf" srcId="{07248BA8-613A-4982-91B4-8D7623A3FEC1}" destId="{3DD8E009-11B4-4D13-959D-8D4E82B478FA}" srcOrd="0" destOrd="0" presId="urn:microsoft.com/office/officeart/2005/8/layout/lProcess2"/>
    <dgm:cxn modelId="{1FB8D3D5-B5AE-45DD-BB19-7E312903F8CF}" type="presParOf" srcId="{07248BA8-613A-4982-91B4-8D7623A3FEC1}" destId="{7A0F3287-7CF5-4DC0-83DC-710D3247A353}" srcOrd="1" destOrd="0" presId="urn:microsoft.com/office/officeart/2005/8/layout/lProcess2"/>
    <dgm:cxn modelId="{2A54A5E2-73F3-4FC5-B2E1-55A37F28FF41}" type="presParOf" srcId="{07248BA8-613A-4982-91B4-8D7623A3FEC1}" destId="{2ED9394C-1C34-4255-AEC5-A8DE7806D9BE}" srcOrd="2" destOrd="0" presId="urn:microsoft.com/office/officeart/2005/8/layout/lProcess2"/>
    <dgm:cxn modelId="{F2D94A77-988D-4E8C-B13B-F6E031F2DA54}" type="presParOf" srcId="{2ED9394C-1C34-4255-AEC5-A8DE7806D9BE}" destId="{6D1DFDE9-3CDD-40AF-9D8A-9F98B41396F7}" srcOrd="0" destOrd="0" presId="urn:microsoft.com/office/officeart/2005/8/layout/lProcess2"/>
    <dgm:cxn modelId="{31927594-6BA3-4179-97D6-DCBBCF991DE5}" type="presParOf" srcId="{6D1DFDE9-3CDD-40AF-9D8A-9F98B41396F7}" destId="{BFBFD564-F759-43C4-8498-75D6DA5C1861}" srcOrd="0" destOrd="0" presId="urn:microsoft.com/office/officeart/2005/8/layout/lProcess2"/>
    <dgm:cxn modelId="{0AADBFF8-F378-4664-B3BB-89B8AA156F71}" type="presParOf" srcId="{6D1DFDE9-3CDD-40AF-9D8A-9F98B41396F7}" destId="{DB3D2203-0EC2-40A4-8AEA-D6B0FFD3BF75}" srcOrd="1" destOrd="0" presId="urn:microsoft.com/office/officeart/2005/8/layout/lProcess2"/>
    <dgm:cxn modelId="{917EA29A-2062-432D-8A26-19ED8F033F3D}" type="presParOf" srcId="{6D1DFDE9-3CDD-40AF-9D8A-9F98B41396F7}" destId="{F23B1345-682A-4A9B-A207-49D9397AFE1A}" srcOrd="2" destOrd="0" presId="urn:microsoft.com/office/officeart/2005/8/layout/lProcess2"/>
    <dgm:cxn modelId="{AA367CDB-7785-4911-B8FB-3F30F3D18500}" type="presParOf" srcId="{081C745A-59BB-4C84-BD90-C5CE3764B0FF}" destId="{AED7A02F-3298-4360-AE76-EB9AEEB3292A}" srcOrd="5" destOrd="0" presId="urn:microsoft.com/office/officeart/2005/8/layout/lProcess2"/>
    <dgm:cxn modelId="{153ACEF0-E1BD-4990-9975-939C7424A569}" type="presParOf" srcId="{081C745A-59BB-4C84-BD90-C5CE3764B0FF}" destId="{022C81F7-AFD6-41AA-A2ED-32E15EE9D5CB}" srcOrd="6" destOrd="0" presId="urn:microsoft.com/office/officeart/2005/8/layout/lProcess2"/>
    <dgm:cxn modelId="{F31A3897-92E9-4F5C-AC92-91FF12C5BA49}" type="presParOf" srcId="{022C81F7-AFD6-41AA-A2ED-32E15EE9D5CB}" destId="{21D24620-05BB-4109-B599-1D1E2131802F}" srcOrd="0" destOrd="0" presId="urn:microsoft.com/office/officeart/2005/8/layout/lProcess2"/>
    <dgm:cxn modelId="{AD9033FC-0691-432B-A7AC-65F5FFDE9057}" type="presParOf" srcId="{022C81F7-AFD6-41AA-A2ED-32E15EE9D5CB}" destId="{5FB0F643-A97E-4EA8-B01D-AFB8A51FE0E5}" srcOrd="1" destOrd="0" presId="urn:microsoft.com/office/officeart/2005/8/layout/lProcess2"/>
    <dgm:cxn modelId="{459CE16C-DC23-4FB4-9213-D3D04DE68D43}" type="presParOf" srcId="{022C81F7-AFD6-41AA-A2ED-32E15EE9D5CB}" destId="{02CB3FC4-1F27-4DD0-807E-91B892BCCE44}" srcOrd="2" destOrd="0" presId="urn:microsoft.com/office/officeart/2005/8/layout/lProcess2"/>
    <dgm:cxn modelId="{5B3E5A8A-F52F-4643-BE4E-F3C63EF7635E}" type="presParOf" srcId="{02CB3FC4-1F27-4DD0-807E-91B892BCCE44}" destId="{E5F0BC2F-C391-4A24-ACBB-E65E97A1A772}" srcOrd="0" destOrd="0" presId="urn:microsoft.com/office/officeart/2005/8/layout/lProcess2"/>
    <dgm:cxn modelId="{58D92B45-240A-4B33-89B9-9BF8004D0BD4}" type="presParOf" srcId="{E5F0BC2F-C391-4A24-ACBB-E65E97A1A772}" destId="{35D92E00-CA96-46F8-A858-116FCBB1BE07}" srcOrd="0" destOrd="0" presId="urn:microsoft.com/office/officeart/2005/8/layout/lProcess2"/>
    <dgm:cxn modelId="{D37DA347-E6B9-4895-9886-2EDF65DDF7DC}" type="presParOf" srcId="{E5F0BC2F-C391-4A24-ACBB-E65E97A1A772}" destId="{67A31BBD-EA5A-4BC4-9701-02BD1615B030}" srcOrd="1" destOrd="0" presId="urn:microsoft.com/office/officeart/2005/8/layout/lProcess2"/>
    <dgm:cxn modelId="{2C145C39-CA28-41D7-A06D-A13B9FF68831}" type="presParOf" srcId="{E5F0BC2F-C391-4A24-ACBB-E65E97A1A772}" destId="{FEF8878F-3931-48EE-8FC5-462D0A0C3E35}" srcOrd="2" destOrd="0" presId="urn:microsoft.com/office/officeart/2005/8/layout/lProcess2"/>
    <dgm:cxn modelId="{A90CE701-4B3E-418E-9ECF-787D146B7A0E}" type="presParOf" srcId="{E5F0BC2F-C391-4A24-ACBB-E65E97A1A772}" destId="{B2F6CE7B-6729-4122-BF81-75848B1F801E}" srcOrd="3" destOrd="0" presId="urn:microsoft.com/office/officeart/2005/8/layout/lProcess2"/>
    <dgm:cxn modelId="{BD47DA79-7D7C-41B0-BEBB-CF30E0107B55}" type="presParOf" srcId="{E5F0BC2F-C391-4A24-ACBB-E65E97A1A772}" destId="{1F1F0738-D12D-4CDC-A2A6-FE5D67EB07BA}" srcOrd="4" destOrd="0" presId="urn:microsoft.com/office/officeart/2005/8/layout/lProcess2"/>
    <dgm:cxn modelId="{FDBD65FF-25AF-4FB0-9A21-E227F3867ED9}" type="presParOf" srcId="{E5F0BC2F-C391-4A24-ACBB-E65E97A1A772}" destId="{E32666D5-76E0-47FE-8FC8-49DF5E0CB416}" srcOrd="5" destOrd="0" presId="urn:microsoft.com/office/officeart/2005/8/layout/lProcess2"/>
    <dgm:cxn modelId="{8EDBE61F-C841-431F-B150-45F092C2DF12}" type="presParOf" srcId="{E5F0BC2F-C391-4A24-ACBB-E65E97A1A772}" destId="{5819064F-41EF-42BB-A713-79521B79A747}" srcOrd="6" destOrd="0" presId="urn:microsoft.com/office/officeart/2005/8/layout/lProcess2"/>
    <dgm:cxn modelId="{D476F170-1CF6-4409-B304-0B2BF158030F}" type="presParOf" srcId="{081C745A-59BB-4C84-BD90-C5CE3764B0FF}" destId="{EE629C35-4E56-4B8E-B3D1-AE1E54ADA437}" srcOrd="7" destOrd="0" presId="urn:microsoft.com/office/officeart/2005/8/layout/lProcess2"/>
    <dgm:cxn modelId="{E01C7863-70F6-4A0F-8B4A-51BCF71B8D10}" type="presParOf" srcId="{081C745A-59BB-4C84-BD90-C5CE3764B0FF}" destId="{AB1F1CD6-A72A-4ECC-829B-DA358D390CD3}" srcOrd="8" destOrd="0" presId="urn:microsoft.com/office/officeart/2005/8/layout/lProcess2"/>
    <dgm:cxn modelId="{B20A0674-ED7E-48A7-A817-61BCC3C7746C}" type="presParOf" srcId="{AB1F1CD6-A72A-4ECC-829B-DA358D390CD3}" destId="{8B57C8F0-CF50-4646-9400-30EC1AD3FC15}" srcOrd="0" destOrd="0" presId="urn:microsoft.com/office/officeart/2005/8/layout/lProcess2"/>
    <dgm:cxn modelId="{83DC8A3F-EA80-4926-A246-5E594EED34B9}" type="presParOf" srcId="{AB1F1CD6-A72A-4ECC-829B-DA358D390CD3}" destId="{5D286D3C-8687-41DD-BEAC-DD53F0563EEB}" srcOrd="1" destOrd="0" presId="urn:microsoft.com/office/officeart/2005/8/layout/lProcess2"/>
    <dgm:cxn modelId="{33539FC1-9CA7-4079-A3A2-8764D43BDD6A}" type="presParOf" srcId="{AB1F1CD6-A72A-4ECC-829B-DA358D390CD3}" destId="{95E39ABC-67B9-4F8B-AD16-C7E91E8F716E}" srcOrd="2" destOrd="0" presId="urn:microsoft.com/office/officeart/2005/8/layout/lProcess2"/>
    <dgm:cxn modelId="{D669CA77-658A-4D18-B3E8-02863AB4383C}" type="presParOf" srcId="{95E39ABC-67B9-4F8B-AD16-C7E91E8F716E}" destId="{1A8FD8BB-F941-49BA-ADBC-ABE805F1CAE6}" srcOrd="0" destOrd="0" presId="urn:microsoft.com/office/officeart/2005/8/layout/lProcess2"/>
    <dgm:cxn modelId="{0BAD16A8-A116-4EFB-92FD-0BD278F220B3}" type="presParOf" srcId="{1A8FD8BB-F941-49BA-ADBC-ABE805F1CAE6}" destId="{FEF8F5D9-A5AC-4506-8B12-0441E2EE04F3}" srcOrd="0" destOrd="0" presId="urn:microsoft.com/office/officeart/2005/8/layout/lProcess2"/>
    <dgm:cxn modelId="{8F71C7D8-22F8-43D2-B7CF-D6632107F560}" type="presParOf" srcId="{1A8FD8BB-F941-49BA-ADBC-ABE805F1CAE6}" destId="{F48D8D32-A1CA-4D65-B923-1135E6C4AA8D}" srcOrd="1" destOrd="0" presId="urn:microsoft.com/office/officeart/2005/8/layout/lProcess2"/>
    <dgm:cxn modelId="{CEA21279-ECBB-43DE-A64A-6DAF276136C0}" type="presParOf" srcId="{1A8FD8BB-F941-49BA-ADBC-ABE805F1CAE6}" destId="{DC70015F-8278-48BD-8F68-E8A6EDCF1E5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877032-D6D0-466E-B2AE-8EF425C4540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6C5EADB-7136-4D72-B252-B4FF83C9B094}">
      <dgm:prSet phldrT="[Texto]"/>
      <dgm:spPr/>
      <dgm:t>
        <a:bodyPr/>
        <a:lstStyle/>
        <a:p>
          <a:r>
            <a:rPr lang="es-CO" dirty="0" smtClean="0"/>
            <a:t>Estudiantes con barreras para el aprendizaje.</a:t>
          </a:r>
          <a:endParaRPr lang="es-CO" dirty="0"/>
        </a:p>
      </dgm:t>
    </dgm:pt>
    <dgm:pt modelId="{BB6F1C8E-239A-446D-B63C-3249BC1B4254}" type="parTrans" cxnId="{23DA99D4-8050-4CCC-A520-322950483469}">
      <dgm:prSet/>
      <dgm:spPr/>
      <dgm:t>
        <a:bodyPr/>
        <a:lstStyle/>
        <a:p>
          <a:endParaRPr lang="es-CO"/>
        </a:p>
      </dgm:t>
    </dgm:pt>
    <dgm:pt modelId="{A87406AF-41D3-4F9D-BC65-DC84C3C5253D}" type="sibTrans" cxnId="{23DA99D4-8050-4CCC-A520-322950483469}">
      <dgm:prSet/>
      <dgm:spPr/>
      <dgm:t>
        <a:bodyPr/>
        <a:lstStyle/>
        <a:p>
          <a:endParaRPr lang="es-CO"/>
        </a:p>
      </dgm:t>
    </dgm:pt>
    <dgm:pt modelId="{27A5D48A-63BD-46AA-9A33-D3AB7947F47C}">
      <dgm:prSet phldrT="[Texto]"/>
      <dgm:spPr/>
      <dgm:t>
        <a:bodyPr/>
        <a:lstStyle/>
        <a:p>
          <a:r>
            <a:rPr lang="es-CO" dirty="0" smtClean="0"/>
            <a:t>Familia.</a:t>
          </a:r>
          <a:endParaRPr lang="es-CO" dirty="0"/>
        </a:p>
      </dgm:t>
    </dgm:pt>
    <dgm:pt modelId="{8BBBBECD-9F60-4D13-9BAD-3194BCE96FDD}" type="parTrans" cxnId="{6938A72C-B949-464C-8B24-DE1FDE3D59E5}">
      <dgm:prSet/>
      <dgm:spPr/>
      <dgm:t>
        <a:bodyPr/>
        <a:lstStyle/>
        <a:p>
          <a:endParaRPr lang="es-CO"/>
        </a:p>
      </dgm:t>
    </dgm:pt>
    <dgm:pt modelId="{914D806E-3F62-429A-B550-91006BCDFF83}" type="sibTrans" cxnId="{6938A72C-B949-464C-8B24-DE1FDE3D59E5}">
      <dgm:prSet/>
      <dgm:spPr/>
      <dgm:t>
        <a:bodyPr/>
        <a:lstStyle/>
        <a:p>
          <a:endParaRPr lang="es-CO"/>
        </a:p>
      </dgm:t>
    </dgm:pt>
    <dgm:pt modelId="{5599B72D-0B45-4B3E-BE54-831700310AE1}">
      <dgm:prSet phldrT="[Texto]"/>
      <dgm:spPr/>
      <dgm:t>
        <a:bodyPr/>
        <a:lstStyle/>
        <a:p>
          <a:r>
            <a:rPr lang="es-CO" dirty="0" smtClean="0"/>
            <a:t>Directivos, docente de SAP. y área.</a:t>
          </a:r>
          <a:endParaRPr lang="es-CO" dirty="0"/>
        </a:p>
      </dgm:t>
    </dgm:pt>
    <dgm:pt modelId="{5DD59F10-7C9B-420F-8848-CAE280EC4314}" type="sibTrans" cxnId="{ECE531E6-E6F4-44B4-AAA2-E76B422A21F1}">
      <dgm:prSet/>
      <dgm:spPr/>
      <dgm:t>
        <a:bodyPr/>
        <a:lstStyle/>
        <a:p>
          <a:endParaRPr lang="es-CO"/>
        </a:p>
      </dgm:t>
    </dgm:pt>
    <dgm:pt modelId="{F738C9CC-3C37-4D4E-AB0B-960BB21E6E86}" type="parTrans" cxnId="{ECE531E6-E6F4-44B4-AAA2-E76B422A21F1}">
      <dgm:prSet/>
      <dgm:spPr/>
      <dgm:t>
        <a:bodyPr/>
        <a:lstStyle/>
        <a:p>
          <a:endParaRPr lang="es-CO"/>
        </a:p>
      </dgm:t>
    </dgm:pt>
    <dgm:pt modelId="{BC1662D1-AFD1-40E4-A6D7-501872B8281D}">
      <dgm:prSet phldrT="[Texto]"/>
      <dgm:spPr/>
      <dgm:t>
        <a:bodyPr/>
        <a:lstStyle/>
        <a:p>
          <a:r>
            <a:rPr lang="es-CO" dirty="0" smtClean="0"/>
            <a:t>Comunidad educativa.</a:t>
          </a:r>
          <a:endParaRPr lang="es-CO" dirty="0"/>
        </a:p>
      </dgm:t>
    </dgm:pt>
    <dgm:pt modelId="{D551D0CB-D31C-4F63-AD4B-4C7C7F4FA90A}" type="parTrans" cxnId="{69575FE6-75E0-41B0-8B38-783542F4D703}">
      <dgm:prSet/>
      <dgm:spPr/>
      <dgm:t>
        <a:bodyPr/>
        <a:lstStyle/>
        <a:p>
          <a:endParaRPr lang="es-CO"/>
        </a:p>
      </dgm:t>
    </dgm:pt>
    <dgm:pt modelId="{6FAEC402-40E9-4931-BB84-E669BE6208C3}" type="sibTrans" cxnId="{69575FE6-75E0-41B0-8B38-783542F4D703}">
      <dgm:prSet/>
      <dgm:spPr/>
      <dgm:t>
        <a:bodyPr/>
        <a:lstStyle/>
        <a:p>
          <a:endParaRPr lang="es-CO"/>
        </a:p>
      </dgm:t>
    </dgm:pt>
    <dgm:pt modelId="{2178F263-7C76-4B71-AF87-CC9FCC46E94A}" type="pres">
      <dgm:prSet presAssocID="{70877032-D6D0-466E-B2AE-8EF425C45407}" presName="arrowDiagram" presStyleCnt="0">
        <dgm:presLayoutVars>
          <dgm:chMax val="5"/>
          <dgm:dir/>
          <dgm:resizeHandles val="exact"/>
        </dgm:presLayoutVars>
      </dgm:prSet>
      <dgm:spPr/>
    </dgm:pt>
    <dgm:pt modelId="{55F629A4-8A13-45E1-BE87-15422EC4BFC5}" type="pres">
      <dgm:prSet presAssocID="{70877032-D6D0-466E-B2AE-8EF425C45407}" presName="arrow" presStyleLbl="bgShp" presStyleIdx="0" presStyleCnt="1"/>
      <dgm:spPr/>
    </dgm:pt>
    <dgm:pt modelId="{B8CDD527-313D-47AD-8BD4-60CCFBBCB227}" type="pres">
      <dgm:prSet presAssocID="{70877032-D6D0-466E-B2AE-8EF425C45407}" presName="arrowDiagram4" presStyleCnt="0"/>
      <dgm:spPr/>
    </dgm:pt>
    <dgm:pt modelId="{B3F1725B-CE88-44B1-8A52-886B655FE3DD}" type="pres">
      <dgm:prSet presAssocID="{5599B72D-0B45-4B3E-BE54-831700310AE1}" presName="bullet4a" presStyleLbl="node1" presStyleIdx="0" presStyleCnt="4"/>
      <dgm:spPr/>
    </dgm:pt>
    <dgm:pt modelId="{7539AB9C-D6A1-4471-8B89-9741E12A023E}" type="pres">
      <dgm:prSet presAssocID="{5599B72D-0B45-4B3E-BE54-831700310AE1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9B1890E-6B53-446A-955C-126E54B0C519}" type="pres">
      <dgm:prSet presAssocID="{D6C5EADB-7136-4D72-B252-B4FF83C9B094}" presName="bullet4b" presStyleLbl="node1" presStyleIdx="1" presStyleCnt="4"/>
      <dgm:spPr/>
    </dgm:pt>
    <dgm:pt modelId="{3584AEA6-3FBD-4CC5-B46A-1E2EFB95DD2E}" type="pres">
      <dgm:prSet presAssocID="{D6C5EADB-7136-4D72-B252-B4FF83C9B09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CCD97A-2B8A-4333-9F6B-C23DBC2F335B}" type="pres">
      <dgm:prSet presAssocID="{27A5D48A-63BD-46AA-9A33-D3AB7947F47C}" presName="bullet4c" presStyleLbl="node1" presStyleIdx="2" presStyleCnt="4"/>
      <dgm:spPr/>
    </dgm:pt>
    <dgm:pt modelId="{06B6AE2C-6965-44E0-8D62-2B152E02A656}" type="pres">
      <dgm:prSet presAssocID="{27A5D48A-63BD-46AA-9A33-D3AB7947F47C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B1DD67-7CEC-4EC2-A1DD-0231E9E32A56}" type="pres">
      <dgm:prSet presAssocID="{BC1662D1-AFD1-40E4-A6D7-501872B8281D}" presName="bullet4d" presStyleLbl="node1" presStyleIdx="3" presStyleCnt="4"/>
      <dgm:spPr/>
    </dgm:pt>
    <dgm:pt modelId="{7E934714-A444-42B0-B756-85956BC9FAD6}" type="pres">
      <dgm:prSet presAssocID="{BC1662D1-AFD1-40E4-A6D7-501872B8281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731D51B-A9A4-400B-B4BE-8C7C32A8D11C}" type="presOf" srcId="{D6C5EADB-7136-4D72-B252-B4FF83C9B094}" destId="{3584AEA6-3FBD-4CC5-B46A-1E2EFB95DD2E}" srcOrd="0" destOrd="0" presId="urn:microsoft.com/office/officeart/2005/8/layout/arrow2"/>
    <dgm:cxn modelId="{ECE531E6-E6F4-44B4-AAA2-E76B422A21F1}" srcId="{70877032-D6D0-466E-B2AE-8EF425C45407}" destId="{5599B72D-0B45-4B3E-BE54-831700310AE1}" srcOrd="0" destOrd="0" parTransId="{F738C9CC-3C37-4D4E-AB0B-960BB21E6E86}" sibTransId="{5DD59F10-7C9B-420F-8848-CAE280EC4314}"/>
    <dgm:cxn modelId="{69575FE6-75E0-41B0-8B38-783542F4D703}" srcId="{70877032-D6D0-466E-B2AE-8EF425C45407}" destId="{BC1662D1-AFD1-40E4-A6D7-501872B8281D}" srcOrd="3" destOrd="0" parTransId="{D551D0CB-D31C-4F63-AD4B-4C7C7F4FA90A}" sibTransId="{6FAEC402-40E9-4931-BB84-E669BE6208C3}"/>
    <dgm:cxn modelId="{C84F1CF4-76E8-4942-BFC5-7D81685FDD06}" type="presOf" srcId="{5599B72D-0B45-4B3E-BE54-831700310AE1}" destId="{7539AB9C-D6A1-4471-8B89-9741E12A023E}" srcOrd="0" destOrd="0" presId="urn:microsoft.com/office/officeart/2005/8/layout/arrow2"/>
    <dgm:cxn modelId="{23DA99D4-8050-4CCC-A520-322950483469}" srcId="{70877032-D6D0-466E-B2AE-8EF425C45407}" destId="{D6C5EADB-7136-4D72-B252-B4FF83C9B094}" srcOrd="1" destOrd="0" parTransId="{BB6F1C8E-239A-446D-B63C-3249BC1B4254}" sibTransId="{A87406AF-41D3-4F9D-BC65-DC84C3C5253D}"/>
    <dgm:cxn modelId="{5E7338AE-EDBB-45E3-9CDA-515A96DF7ACC}" type="presOf" srcId="{70877032-D6D0-466E-B2AE-8EF425C45407}" destId="{2178F263-7C76-4B71-AF87-CC9FCC46E94A}" srcOrd="0" destOrd="0" presId="urn:microsoft.com/office/officeart/2005/8/layout/arrow2"/>
    <dgm:cxn modelId="{1CAC8606-CB7A-40AB-AAE5-63BBD19657A6}" type="presOf" srcId="{BC1662D1-AFD1-40E4-A6D7-501872B8281D}" destId="{7E934714-A444-42B0-B756-85956BC9FAD6}" srcOrd="0" destOrd="0" presId="urn:microsoft.com/office/officeart/2005/8/layout/arrow2"/>
    <dgm:cxn modelId="{6CB0BE3F-0BEF-4724-A9D5-B12D85A97FBD}" type="presOf" srcId="{27A5D48A-63BD-46AA-9A33-D3AB7947F47C}" destId="{06B6AE2C-6965-44E0-8D62-2B152E02A656}" srcOrd="0" destOrd="0" presId="urn:microsoft.com/office/officeart/2005/8/layout/arrow2"/>
    <dgm:cxn modelId="{6938A72C-B949-464C-8B24-DE1FDE3D59E5}" srcId="{70877032-D6D0-466E-B2AE-8EF425C45407}" destId="{27A5D48A-63BD-46AA-9A33-D3AB7947F47C}" srcOrd="2" destOrd="0" parTransId="{8BBBBECD-9F60-4D13-9BAD-3194BCE96FDD}" sibTransId="{914D806E-3F62-429A-B550-91006BCDFF83}"/>
    <dgm:cxn modelId="{72DEE892-AE71-47C5-9C97-9616014E547C}" type="presParOf" srcId="{2178F263-7C76-4B71-AF87-CC9FCC46E94A}" destId="{55F629A4-8A13-45E1-BE87-15422EC4BFC5}" srcOrd="0" destOrd="0" presId="urn:microsoft.com/office/officeart/2005/8/layout/arrow2"/>
    <dgm:cxn modelId="{4744C280-E913-4D67-B4DF-C5504906995B}" type="presParOf" srcId="{2178F263-7C76-4B71-AF87-CC9FCC46E94A}" destId="{B8CDD527-313D-47AD-8BD4-60CCFBBCB227}" srcOrd="1" destOrd="0" presId="urn:microsoft.com/office/officeart/2005/8/layout/arrow2"/>
    <dgm:cxn modelId="{4FBF7099-F49F-4A31-B95C-444303B468E5}" type="presParOf" srcId="{B8CDD527-313D-47AD-8BD4-60CCFBBCB227}" destId="{B3F1725B-CE88-44B1-8A52-886B655FE3DD}" srcOrd="0" destOrd="0" presId="urn:microsoft.com/office/officeart/2005/8/layout/arrow2"/>
    <dgm:cxn modelId="{797BA2E3-46FA-4FA5-9D6C-602498C704AD}" type="presParOf" srcId="{B8CDD527-313D-47AD-8BD4-60CCFBBCB227}" destId="{7539AB9C-D6A1-4471-8B89-9741E12A023E}" srcOrd="1" destOrd="0" presId="urn:microsoft.com/office/officeart/2005/8/layout/arrow2"/>
    <dgm:cxn modelId="{D08FCFCA-6E26-4885-9A1C-606FEC001CF9}" type="presParOf" srcId="{B8CDD527-313D-47AD-8BD4-60CCFBBCB227}" destId="{09B1890E-6B53-446A-955C-126E54B0C519}" srcOrd="2" destOrd="0" presId="urn:microsoft.com/office/officeart/2005/8/layout/arrow2"/>
    <dgm:cxn modelId="{ACDD597C-59F2-4F17-9E94-FCA8D4B292F8}" type="presParOf" srcId="{B8CDD527-313D-47AD-8BD4-60CCFBBCB227}" destId="{3584AEA6-3FBD-4CC5-B46A-1E2EFB95DD2E}" srcOrd="3" destOrd="0" presId="urn:microsoft.com/office/officeart/2005/8/layout/arrow2"/>
    <dgm:cxn modelId="{8BC335D3-14D8-4D9B-864C-920BEEA15AD9}" type="presParOf" srcId="{B8CDD527-313D-47AD-8BD4-60CCFBBCB227}" destId="{7BCCD97A-2B8A-4333-9F6B-C23DBC2F335B}" srcOrd="4" destOrd="0" presId="urn:microsoft.com/office/officeart/2005/8/layout/arrow2"/>
    <dgm:cxn modelId="{563F9017-92DC-44BD-84C8-DE86837CCA0A}" type="presParOf" srcId="{B8CDD527-313D-47AD-8BD4-60CCFBBCB227}" destId="{06B6AE2C-6965-44E0-8D62-2B152E02A656}" srcOrd="5" destOrd="0" presId="urn:microsoft.com/office/officeart/2005/8/layout/arrow2"/>
    <dgm:cxn modelId="{024392C6-1A0E-4155-9480-5DAFD3FF1E4A}" type="presParOf" srcId="{B8CDD527-313D-47AD-8BD4-60CCFBBCB227}" destId="{BFB1DD67-7CEC-4EC2-A1DD-0231E9E32A56}" srcOrd="6" destOrd="0" presId="urn:microsoft.com/office/officeart/2005/8/layout/arrow2"/>
    <dgm:cxn modelId="{A9845973-7DEB-468B-A36A-3542BA640486}" type="presParOf" srcId="{B8CDD527-313D-47AD-8BD4-60CCFBBCB227}" destId="{7E934714-A444-42B0-B756-85956BC9FAD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16B994-66E1-40B7-9E4F-468EBF67A4F4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FED581E2-C6F4-48EF-97A8-4F9959C36B87}">
      <dgm:prSet phldrT="[Texto]"/>
      <dgm:spPr/>
      <dgm:t>
        <a:bodyPr/>
        <a:lstStyle/>
        <a:p>
          <a:r>
            <a:rPr lang="es-CO" dirty="0" smtClean="0"/>
            <a:t>Promueve</a:t>
          </a:r>
          <a:endParaRPr lang="es-CO" dirty="0"/>
        </a:p>
      </dgm:t>
    </dgm:pt>
    <dgm:pt modelId="{4ED194D5-88F6-4E13-B56D-FAE266C0BB7A}" type="parTrans" cxnId="{6572FE6C-4FF4-4E9F-A43E-28F12DCDF25C}">
      <dgm:prSet/>
      <dgm:spPr/>
      <dgm:t>
        <a:bodyPr/>
        <a:lstStyle/>
        <a:p>
          <a:endParaRPr lang="es-CO"/>
        </a:p>
      </dgm:t>
    </dgm:pt>
    <dgm:pt modelId="{BF2818CB-1769-4B7D-B557-BC957E85F31B}" type="sibTrans" cxnId="{6572FE6C-4FF4-4E9F-A43E-28F12DCDF25C}">
      <dgm:prSet/>
      <dgm:spPr/>
      <dgm:t>
        <a:bodyPr/>
        <a:lstStyle/>
        <a:p>
          <a:endParaRPr lang="es-CO"/>
        </a:p>
      </dgm:t>
    </dgm:pt>
    <dgm:pt modelId="{178F5206-7385-43EE-B52E-066DD66A00DE}">
      <dgm:prSet phldrT="[Texto]"/>
      <dgm:spPr/>
      <dgm:t>
        <a:bodyPr/>
        <a:lstStyle/>
        <a:p>
          <a:r>
            <a:rPr lang="es-CO" dirty="0" smtClean="0"/>
            <a:t>La Educación Inclusiva.</a:t>
          </a:r>
          <a:endParaRPr lang="es-CO" dirty="0"/>
        </a:p>
      </dgm:t>
    </dgm:pt>
    <dgm:pt modelId="{7705E487-D3FC-47A5-948B-2A65E4D3AF26}" type="parTrans" cxnId="{96693969-A3CF-42B7-93A2-D5AB5FC326E6}">
      <dgm:prSet/>
      <dgm:spPr/>
      <dgm:t>
        <a:bodyPr/>
        <a:lstStyle/>
        <a:p>
          <a:endParaRPr lang="es-CO"/>
        </a:p>
      </dgm:t>
    </dgm:pt>
    <dgm:pt modelId="{A0D98FB3-78DA-4628-A796-D26F6015138B}" type="sibTrans" cxnId="{96693969-A3CF-42B7-93A2-D5AB5FC326E6}">
      <dgm:prSet/>
      <dgm:spPr/>
      <dgm:t>
        <a:bodyPr/>
        <a:lstStyle/>
        <a:p>
          <a:endParaRPr lang="es-CO"/>
        </a:p>
      </dgm:t>
    </dgm:pt>
    <dgm:pt modelId="{FEDEF7B1-E282-423A-B468-800E92422DAC}">
      <dgm:prSet phldrT="[Texto]"/>
      <dgm:spPr/>
      <dgm:t>
        <a:bodyPr/>
        <a:lstStyle/>
        <a:p>
          <a:r>
            <a:rPr lang="es-CO" dirty="0" smtClean="0"/>
            <a:t>Por medio</a:t>
          </a:r>
          <a:endParaRPr lang="es-CO" dirty="0"/>
        </a:p>
      </dgm:t>
    </dgm:pt>
    <dgm:pt modelId="{D3620F58-ABC7-4C5D-9F88-3651333E26A1}" type="parTrans" cxnId="{B96F08C7-F4ED-4B96-89BB-33D9F8DF3CF9}">
      <dgm:prSet/>
      <dgm:spPr/>
      <dgm:t>
        <a:bodyPr/>
        <a:lstStyle/>
        <a:p>
          <a:endParaRPr lang="es-CO"/>
        </a:p>
      </dgm:t>
    </dgm:pt>
    <dgm:pt modelId="{07D8A5AF-7346-4D3E-9495-D1D5AFD8577D}" type="sibTrans" cxnId="{B96F08C7-F4ED-4B96-89BB-33D9F8DF3CF9}">
      <dgm:prSet/>
      <dgm:spPr/>
      <dgm:t>
        <a:bodyPr/>
        <a:lstStyle/>
        <a:p>
          <a:endParaRPr lang="es-CO"/>
        </a:p>
      </dgm:t>
    </dgm:pt>
    <dgm:pt modelId="{C2582A95-415E-4393-8BE4-3FC48A7A9297}">
      <dgm:prSet phldrT="[Texto]"/>
      <dgm:spPr/>
      <dgm:t>
        <a:bodyPr/>
        <a:lstStyle/>
        <a:p>
          <a:r>
            <a:rPr lang="es-CO" dirty="0" smtClean="0"/>
            <a:t>Acciones con:</a:t>
          </a:r>
          <a:endParaRPr lang="es-CO" dirty="0"/>
        </a:p>
      </dgm:t>
    </dgm:pt>
    <dgm:pt modelId="{DB745594-ECAB-42E4-8E18-AA2C13202646}" type="parTrans" cxnId="{AC9B7D1F-4EE9-438C-8006-175E241770DF}">
      <dgm:prSet/>
      <dgm:spPr/>
      <dgm:t>
        <a:bodyPr/>
        <a:lstStyle/>
        <a:p>
          <a:endParaRPr lang="es-CO"/>
        </a:p>
      </dgm:t>
    </dgm:pt>
    <dgm:pt modelId="{5A00B67F-2389-4D22-A4DC-404665CC820E}" type="sibTrans" cxnId="{AC9B7D1F-4EE9-438C-8006-175E241770DF}">
      <dgm:prSet/>
      <dgm:spPr/>
      <dgm:t>
        <a:bodyPr/>
        <a:lstStyle/>
        <a:p>
          <a:endParaRPr lang="es-CO"/>
        </a:p>
      </dgm:t>
    </dgm:pt>
    <dgm:pt modelId="{996709AF-EB3D-4719-9D09-31CF862C8E12}">
      <dgm:prSet phldrT="[Texto]"/>
      <dgm:spPr/>
      <dgm:t>
        <a:bodyPr/>
        <a:lstStyle/>
        <a:p>
          <a:r>
            <a:rPr lang="es-CO" dirty="0" smtClean="0"/>
            <a:t>Actores implicados.</a:t>
          </a:r>
          <a:endParaRPr lang="es-CO" dirty="0"/>
        </a:p>
      </dgm:t>
    </dgm:pt>
    <dgm:pt modelId="{F8E680DD-4AE2-49C1-A5A9-C596A541E40F}" type="parTrans" cxnId="{D1D38C38-F621-4029-843C-FA031CB1DF57}">
      <dgm:prSet/>
      <dgm:spPr/>
      <dgm:t>
        <a:bodyPr/>
        <a:lstStyle/>
        <a:p>
          <a:endParaRPr lang="es-CO"/>
        </a:p>
      </dgm:t>
    </dgm:pt>
    <dgm:pt modelId="{1FADFA8B-DD4D-4AF4-B061-BC8C0FB9ED56}" type="sibTrans" cxnId="{D1D38C38-F621-4029-843C-FA031CB1DF57}">
      <dgm:prSet/>
      <dgm:spPr/>
      <dgm:t>
        <a:bodyPr/>
        <a:lstStyle/>
        <a:p>
          <a:endParaRPr lang="es-CO"/>
        </a:p>
      </dgm:t>
    </dgm:pt>
    <dgm:pt modelId="{BF367676-AB11-4005-902B-E7F42B3F2EBA}">
      <dgm:prSet phldrT="[Texto]"/>
      <dgm:spPr/>
      <dgm:t>
        <a:bodyPr/>
        <a:lstStyle/>
        <a:p>
          <a:r>
            <a:rPr lang="es-CO" dirty="0" smtClean="0"/>
            <a:t>Adaptación y flexibilización curricular.</a:t>
          </a:r>
          <a:endParaRPr lang="es-CO" dirty="0"/>
        </a:p>
      </dgm:t>
    </dgm:pt>
    <dgm:pt modelId="{072896DF-CE23-4E7D-B66F-C7CCA66BCE3A}" type="parTrans" cxnId="{F836AF4A-DA00-4F76-8E91-A3304B406BB8}">
      <dgm:prSet/>
      <dgm:spPr/>
      <dgm:t>
        <a:bodyPr/>
        <a:lstStyle/>
        <a:p>
          <a:endParaRPr lang="es-CO"/>
        </a:p>
      </dgm:t>
    </dgm:pt>
    <dgm:pt modelId="{FF4FB26B-3B01-4E90-8467-B22C19EA5680}" type="sibTrans" cxnId="{F836AF4A-DA00-4F76-8E91-A3304B406BB8}">
      <dgm:prSet/>
      <dgm:spPr/>
      <dgm:t>
        <a:bodyPr/>
        <a:lstStyle/>
        <a:p>
          <a:endParaRPr lang="es-CO"/>
        </a:p>
      </dgm:t>
    </dgm:pt>
    <dgm:pt modelId="{15A49512-7C50-4329-B44B-357915B22B4B}">
      <dgm:prSet phldrT="[Texto]"/>
      <dgm:spPr/>
      <dgm:t>
        <a:bodyPr/>
        <a:lstStyle/>
        <a:p>
          <a:r>
            <a:rPr lang="es-CO" dirty="0" smtClean="0"/>
            <a:t>Atiende</a:t>
          </a:r>
          <a:endParaRPr lang="es-CO" dirty="0"/>
        </a:p>
      </dgm:t>
    </dgm:pt>
    <dgm:pt modelId="{F69BB8B9-4526-409A-9CC3-AA6D2FCE6C19}" type="parTrans" cxnId="{587EDC1E-EEB8-4387-9A13-A713F945AB54}">
      <dgm:prSet/>
      <dgm:spPr/>
      <dgm:t>
        <a:bodyPr/>
        <a:lstStyle/>
        <a:p>
          <a:endParaRPr lang="es-CO"/>
        </a:p>
      </dgm:t>
    </dgm:pt>
    <dgm:pt modelId="{2CEA6702-00A1-46DA-BAE6-B8383520AD76}" type="sibTrans" cxnId="{587EDC1E-EEB8-4387-9A13-A713F945AB54}">
      <dgm:prSet/>
      <dgm:spPr/>
      <dgm:t>
        <a:bodyPr/>
        <a:lstStyle/>
        <a:p>
          <a:endParaRPr lang="es-CO"/>
        </a:p>
      </dgm:t>
    </dgm:pt>
    <dgm:pt modelId="{8A5D3C9B-A71D-4113-9D0F-297B5119191F}">
      <dgm:prSet phldrT="[Texto]"/>
      <dgm:spPr/>
      <dgm:t>
        <a:bodyPr/>
        <a:lstStyle/>
        <a:p>
          <a:r>
            <a:rPr lang="es-CO" dirty="0" smtClean="0"/>
            <a:t>Estrategias.</a:t>
          </a:r>
          <a:endParaRPr lang="es-CO" dirty="0"/>
        </a:p>
      </dgm:t>
    </dgm:pt>
    <dgm:pt modelId="{60D7A6F4-EEA6-4ED2-B2EA-FD5D5727E135}" type="parTrans" cxnId="{3A626749-565D-4F49-B569-6267F0A49F90}">
      <dgm:prSet/>
      <dgm:spPr/>
      <dgm:t>
        <a:bodyPr/>
        <a:lstStyle/>
        <a:p>
          <a:endParaRPr lang="es-CO"/>
        </a:p>
      </dgm:t>
    </dgm:pt>
    <dgm:pt modelId="{273BB987-41BD-497D-89ED-BE9DC6AE737F}" type="sibTrans" cxnId="{3A626749-565D-4F49-B569-6267F0A49F90}">
      <dgm:prSet/>
      <dgm:spPr/>
      <dgm:t>
        <a:bodyPr/>
        <a:lstStyle/>
        <a:p>
          <a:endParaRPr lang="es-CO"/>
        </a:p>
      </dgm:t>
    </dgm:pt>
    <dgm:pt modelId="{7EA549E4-2A54-4802-9200-428D3E966CBE}">
      <dgm:prSet phldrT="[Texto]"/>
      <dgm:spPr/>
      <dgm:t>
        <a:bodyPr/>
        <a:lstStyle/>
        <a:p>
          <a:r>
            <a:rPr lang="es-CO" dirty="0" smtClean="0"/>
            <a:t>Evaluación y promoción educativa.</a:t>
          </a:r>
          <a:endParaRPr lang="es-CO" dirty="0"/>
        </a:p>
      </dgm:t>
    </dgm:pt>
    <dgm:pt modelId="{EBB94FAC-7440-4881-B421-D28D67231708}" type="parTrans" cxnId="{5BCDA3FE-4F56-4076-BE64-BBA2583FFD8E}">
      <dgm:prSet/>
      <dgm:spPr/>
      <dgm:t>
        <a:bodyPr/>
        <a:lstStyle/>
        <a:p>
          <a:endParaRPr lang="es-CO"/>
        </a:p>
      </dgm:t>
    </dgm:pt>
    <dgm:pt modelId="{CE1B5728-2219-4621-A33D-6B3A7DADD71E}" type="sibTrans" cxnId="{5BCDA3FE-4F56-4076-BE64-BBA2583FFD8E}">
      <dgm:prSet/>
      <dgm:spPr/>
      <dgm:t>
        <a:bodyPr/>
        <a:lstStyle/>
        <a:p>
          <a:endParaRPr lang="es-CO"/>
        </a:p>
      </dgm:t>
    </dgm:pt>
    <dgm:pt modelId="{C26B6C40-6F72-470C-9FA8-5FDE7BE24F0C}">
      <dgm:prSet phldrT="[Texto]"/>
      <dgm:spPr/>
      <dgm:t>
        <a:bodyPr/>
        <a:lstStyle/>
        <a:p>
          <a:r>
            <a:rPr lang="es-CO" dirty="0" smtClean="0"/>
            <a:t>Participación social y cultural dentro de la IE.</a:t>
          </a:r>
          <a:endParaRPr lang="es-CO" dirty="0"/>
        </a:p>
      </dgm:t>
    </dgm:pt>
    <dgm:pt modelId="{D6AC60DE-8E10-4358-BC78-A954645D7734}" type="parTrans" cxnId="{67D305CB-38E0-4295-8BF3-A66873A65171}">
      <dgm:prSet/>
      <dgm:spPr/>
      <dgm:t>
        <a:bodyPr/>
        <a:lstStyle/>
        <a:p>
          <a:endParaRPr lang="es-CO"/>
        </a:p>
      </dgm:t>
    </dgm:pt>
    <dgm:pt modelId="{8AF1A39F-C544-47E7-AA4D-312510751AAC}" type="sibTrans" cxnId="{67D305CB-38E0-4295-8BF3-A66873A65171}">
      <dgm:prSet/>
      <dgm:spPr/>
      <dgm:t>
        <a:bodyPr/>
        <a:lstStyle/>
        <a:p>
          <a:endParaRPr lang="es-CO"/>
        </a:p>
      </dgm:t>
    </dgm:pt>
    <dgm:pt modelId="{2DDD3B34-EEEF-4E3D-A944-FA68DD1DE980}" type="pres">
      <dgm:prSet presAssocID="{C516B994-66E1-40B7-9E4F-468EBF67A4F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524C4AF8-D17F-4B62-99AA-68A635C73A1D}" type="pres">
      <dgm:prSet presAssocID="{FED581E2-C6F4-48EF-97A8-4F9959C36B87}" presName="composite" presStyleCnt="0"/>
      <dgm:spPr/>
    </dgm:pt>
    <dgm:pt modelId="{61771B53-F20E-44F3-872A-80263B59A339}" type="pres">
      <dgm:prSet presAssocID="{FED581E2-C6F4-48EF-97A8-4F9959C36B87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B187A9-9BFA-47B5-AA74-11F8D2FAB6EF}" type="pres">
      <dgm:prSet presAssocID="{FED581E2-C6F4-48EF-97A8-4F9959C36B87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21B8EF-6177-436E-9AD2-D67D843FD753}" type="pres">
      <dgm:prSet presAssocID="{FED581E2-C6F4-48EF-97A8-4F9959C36B87}" presName="Accent" presStyleLbl="parChTrans1D1" presStyleIdx="0" presStyleCnt="3"/>
      <dgm:spPr/>
    </dgm:pt>
    <dgm:pt modelId="{02267ED7-6C79-4DC3-BE1D-D1863D161155}" type="pres">
      <dgm:prSet presAssocID="{BF2818CB-1769-4B7D-B557-BC957E85F31B}" presName="sibTrans" presStyleCnt="0"/>
      <dgm:spPr/>
    </dgm:pt>
    <dgm:pt modelId="{80EA2AC8-2118-4F14-B647-60C71758D3DD}" type="pres">
      <dgm:prSet presAssocID="{FEDEF7B1-E282-423A-B468-800E92422DAC}" presName="composite" presStyleCnt="0"/>
      <dgm:spPr/>
    </dgm:pt>
    <dgm:pt modelId="{CAF2FF0B-DCE5-4EA3-B07F-594BE45F4A2D}" type="pres">
      <dgm:prSet presAssocID="{FEDEF7B1-E282-423A-B468-800E92422DAC}" presName="FirstChild" presStyleLbl="revTx" presStyleIdx="1" presStyleCnt="5" custLinFactNeighborX="215" custLinFactNeighborY="595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4864A7-C564-4B16-A86D-BE2FCA912FC5}" type="pres">
      <dgm:prSet presAssocID="{FEDEF7B1-E282-423A-B468-800E92422DAC}" presName="Parent" presStyleLbl="alignNode1" presStyleIdx="1" presStyleCnt="3" custLinFactNeighborY="5958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E093A68-7C61-4F87-83DF-B973CCB558D6}" type="pres">
      <dgm:prSet presAssocID="{FEDEF7B1-E282-423A-B468-800E92422DAC}" presName="Accent" presStyleLbl="parChTrans1D1" presStyleIdx="1" presStyleCnt="3" custLinFactY="500000" custLinFactNeighborX="-318" custLinFactNeighborY="507936"/>
      <dgm:spPr/>
    </dgm:pt>
    <dgm:pt modelId="{1816DCE1-77C5-444D-8587-ACE2F1C52EB3}" type="pres">
      <dgm:prSet presAssocID="{FEDEF7B1-E282-423A-B468-800E92422DAC}" presName="Child" presStyleLbl="revTx" presStyleIdx="2" presStyleCnt="5" custLinFactY="2604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49706D8-3655-4490-9148-A2EB7E5CE7A7}" type="pres">
      <dgm:prSet presAssocID="{07D8A5AF-7346-4D3E-9495-D1D5AFD8577D}" presName="sibTrans" presStyleCnt="0"/>
      <dgm:spPr/>
    </dgm:pt>
    <dgm:pt modelId="{58EBE05D-C164-43C0-8D57-76465E819523}" type="pres">
      <dgm:prSet presAssocID="{15A49512-7C50-4329-B44B-357915B22B4B}" presName="composite" presStyleCnt="0"/>
      <dgm:spPr/>
    </dgm:pt>
    <dgm:pt modelId="{2ADA2FDC-78DF-481E-B719-F9F016122115}" type="pres">
      <dgm:prSet presAssocID="{15A49512-7C50-4329-B44B-357915B22B4B}" presName="FirstChild" presStyleLbl="revTx" presStyleIdx="3" presStyleCnt="5" custLinFactNeighborX="215" custLinFactNeighborY="-546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20D74F-8295-442E-A11C-3E13F2432AAF}" type="pres">
      <dgm:prSet presAssocID="{15A49512-7C50-4329-B44B-357915B22B4B}" presName="Parent" presStyleLbl="alignNode1" presStyleIdx="2" presStyleCnt="3" custLinFactNeighborY="-6206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3ACAABB-8958-43E0-ACAA-F8FFA08BD53A}" type="pres">
      <dgm:prSet presAssocID="{15A49512-7C50-4329-B44B-357915B22B4B}" presName="Accent" presStyleLbl="parChTrans1D1" presStyleIdx="2" presStyleCnt="3" custLinFactY="-467619" custLinFactNeighborX="-794" custLinFactNeighborY="-500000"/>
      <dgm:spPr/>
    </dgm:pt>
    <dgm:pt modelId="{BF1807E3-F297-484C-9C22-0F3A8A9C812D}" type="pres">
      <dgm:prSet presAssocID="{15A49512-7C50-4329-B44B-357915B22B4B}" presName="Child" presStyleLbl="revTx" presStyleIdx="4" presStyleCnt="5" custLinFactNeighborY="-57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7633C74-CEC9-4EBE-8CC2-9B46FB2CF5BD}" type="presOf" srcId="{BF367676-AB11-4005-902B-E7F42B3F2EBA}" destId="{BF1807E3-F297-484C-9C22-0F3A8A9C812D}" srcOrd="0" destOrd="0" presId="urn:microsoft.com/office/officeart/2011/layout/TabList"/>
    <dgm:cxn modelId="{9F2A3203-6AC6-4A46-ACFB-AA976D232385}" type="presOf" srcId="{C26B6C40-6F72-470C-9FA8-5FDE7BE24F0C}" destId="{BF1807E3-F297-484C-9C22-0F3A8A9C812D}" srcOrd="0" destOrd="2" presId="urn:microsoft.com/office/officeart/2011/layout/TabList"/>
    <dgm:cxn modelId="{B96F08C7-F4ED-4B96-89BB-33D9F8DF3CF9}" srcId="{C516B994-66E1-40B7-9E4F-468EBF67A4F4}" destId="{FEDEF7B1-E282-423A-B468-800E92422DAC}" srcOrd="1" destOrd="0" parTransId="{D3620F58-ABC7-4C5D-9F88-3651333E26A1}" sibTransId="{07D8A5AF-7346-4D3E-9495-D1D5AFD8577D}"/>
    <dgm:cxn modelId="{0BA6C074-59F2-4A82-90A5-5CEA246DC937}" type="presOf" srcId="{178F5206-7385-43EE-B52E-066DD66A00DE}" destId="{61771B53-F20E-44F3-872A-80263B59A339}" srcOrd="0" destOrd="0" presId="urn:microsoft.com/office/officeart/2011/layout/TabList"/>
    <dgm:cxn modelId="{3A626749-565D-4F49-B569-6267F0A49F90}" srcId="{15A49512-7C50-4329-B44B-357915B22B4B}" destId="{8A5D3C9B-A71D-4113-9D0F-297B5119191F}" srcOrd="0" destOrd="0" parTransId="{60D7A6F4-EEA6-4ED2-B2EA-FD5D5727E135}" sibTransId="{273BB987-41BD-497D-89ED-BE9DC6AE737F}"/>
    <dgm:cxn modelId="{F6EC98DF-CDEE-4860-80EF-D3E33D38C4AE}" type="presOf" srcId="{FEDEF7B1-E282-423A-B468-800E92422DAC}" destId="{1D4864A7-C564-4B16-A86D-BE2FCA912FC5}" srcOrd="0" destOrd="0" presId="urn:microsoft.com/office/officeart/2011/layout/TabList"/>
    <dgm:cxn modelId="{0B829ABF-4473-46EC-AB84-FF8597C36C3C}" type="presOf" srcId="{8A5D3C9B-A71D-4113-9D0F-297B5119191F}" destId="{2ADA2FDC-78DF-481E-B719-F9F016122115}" srcOrd="0" destOrd="0" presId="urn:microsoft.com/office/officeart/2011/layout/TabList"/>
    <dgm:cxn modelId="{AC9B7D1F-4EE9-438C-8006-175E241770DF}" srcId="{FEDEF7B1-E282-423A-B468-800E92422DAC}" destId="{C2582A95-415E-4393-8BE4-3FC48A7A9297}" srcOrd="0" destOrd="0" parTransId="{DB745594-ECAB-42E4-8E18-AA2C13202646}" sibTransId="{5A00B67F-2389-4D22-A4DC-404665CC820E}"/>
    <dgm:cxn modelId="{12309C17-9A6C-4BCA-9319-CBD23E62C36F}" type="presOf" srcId="{FED581E2-C6F4-48EF-97A8-4F9959C36B87}" destId="{5CB187A9-9BFA-47B5-AA74-11F8D2FAB6EF}" srcOrd="0" destOrd="0" presId="urn:microsoft.com/office/officeart/2011/layout/TabList"/>
    <dgm:cxn modelId="{5767C838-34BA-40D4-96DB-A704BD0D8C51}" type="presOf" srcId="{996709AF-EB3D-4719-9D09-31CF862C8E12}" destId="{1816DCE1-77C5-444D-8587-ACE2F1C52EB3}" srcOrd="0" destOrd="0" presId="urn:microsoft.com/office/officeart/2011/layout/TabList"/>
    <dgm:cxn modelId="{236E6FD0-F516-4341-9DC8-E4E82036DF5C}" type="presOf" srcId="{C516B994-66E1-40B7-9E4F-468EBF67A4F4}" destId="{2DDD3B34-EEEF-4E3D-A944-FA68DD1DE980}" srcOrd="0" destOrd="0" presId="urn:microsoft.com/office/officeart/2011/layout/TabList"/>
    <dgm:cxn modelId="{5BCDA3FE-4F56-4076-BE64-BBA2583FFD8E}" srcId="{15A49512-7C50-4329-B44B-357915B22B4B}" destId="{7EA549E4-2A54-4802-9200-428D3E966CBE}" srcOrd="2" destOrd="0" parTransId="{EBB94FAC-7440-4881-B421-D28D67231708}" sibTransId="{CE1B5728-2219-4621-A33D-6B3A7DADD71E}"/>
    <dgm:cxn modelId="{F836AF4A-DA00-4F76-8E91-A3304B406BB8}" srcId="{15A49512-7C50-4329-B44B-357915B22B4B}" destId="{BF367676-AB11-4005-902B-E7F42B3F2EBA}" srcOrd="1" destOrd="0" parTransId="{072896DF-CE23-4E7D-B66F-C7CCA66BCE3A}" sibTransId="{FF4FB26B-3B01-4E90-8467-B22C19EA5680}"/>
    <dgm:cxn modelId="{6572FE6C-4FF4-4E9F-A43E-28F12DCDF25C}" srcId="{C516B994-66E1-40B7-9E4F-468EBF67A4F4}" destId="{FED581E2-C6F4-48EF-97A8-4F9959C36B87}" srcOrd="0" destOrd="0" parTransId="{4ED194D5-88F6-4E13-B56D-FAE266C0BB7A}" sibTransId="{BF2818CB-1769-4B7D-B557-BC957E85F31B}"/>
    <dgm:cxn modelId="{D1D38C38-F621-4029-843C-FA031CB1DF57}" srcId="{FEDEF7B1-E282-423A-B468-800E92422DAC}" destId="{996709AF-EB3D-4719-9D09-31CF862C8E12}" srcOrd="1" destOrd="0" parTransId="{F8E680DD-4AE2-49C1-A5A9-C596A541E40F}" sibTransId="{1FADFA8B-DD4D-4AF4-B061-BC8C0FB9ED56}"/>
    <dgm:cxn modelId="{B68256E6-322F-45F4-B6FF-BA70F2379CB2}" type="presOf" srcId="{7EA549E4-2A54-4802-9200-428D3E966CBE}" destId="{BF1807E3-F297-484C-9C22-0F3A8A9C812D}" srcOrd="0" destOrd="1" presId="urn:microsoft.com/office/officeart/2011/layout/TabList"/>
    <dgm:cxn modelId="{96693969-A3CF-42B7-93A2-D5AB5FC326E6}" srcId="{FED581E2-C6F4-48EF-97A8-4F9959C36B87}" destId="{178F5206-7385-43EE-B52E-066DD66A00DE}" srcOrd="0" destOrd="0" parTransId="{7705E487-D3FC-47A5-948B-2A65E4D3AF26}" sibTransId="{A0D98FB3-78DA-4628-A796-D26F6015138B}"/>
    <dgm:cxn modelId="{D50E3BCB-A5A1-4F8B-B74F-62F09DC782DA}" type="presOf" srcId="{15A49512-7C50-4329-B44B-357915B22B4B}" destId="{CD20D74F-8295-442E-A11C-3E13F2432AAF}" srcOrd="0" destOrd="0" presId="urn:microsoft.com/office/officeart/2011/layout/TabList"/>
    <dgm:cxn modelId="{F83518B0-8505-416F-BEE8-C56F4F9A5D16}" type="presOf" srcId="{C2582A95-415E-4393-8BE4-3FC48A7A9297}" destId="{CAF2FF0B-DCE5-4EA3-B07F-594BE45F4A2D}" srcOrd="0" destOrd="0" presId="urn:microsoft.com/office/officeart/2011/layout/TabList"/>
    <dgm:cxn modelId="{587EDC1E-EEB8-4387-9A13-A713F945AB54}" srcId="{C516B994-66E1-40B7-9E4F-468EBF67A4F4}" destId="{15A49512-7C50-4329-B44B-357915B22B4B}" srcOrd="2" destOrd="0" parTransId="{F69BB8B9-4526-409A-9CC3-AA6D2FCE6C19}" sibTransId="{2CEA6702-00A1-46DA-BAE6-B8383520AD76}"/>
    <dgm:cxn modelId="{67D305CB-38E0-4295-8BF3-A66873A65171}" srcId="{15A49512-7C50-4329-B44B-357915B22B4B}" destId="{C26B6C40-6F72-470C-9FA8-5FDE7BE24F0C}" srcOrd="3" destOrd="0" parTransId="{D6AC60DE-8E10-4358-BC78-A954645D7734}" sibTransId="{8AF1A39F-C544-47E7-AA4D-312510751AAC}"/>
    <dgm:cxn modelId="{E50DCF3F-59D7-4966-8385-C5A64EAA3EE3}" type="presParOf" srcId="{2DDD3B34-EEEF-4E3D-A944-FA68DD1DE980}" destId="{524C4AF8-D17F-4B62-99AA-68A635C73A1D}" srcOrd="0" destOrd="0" presId="urn:microsoft.com/office/officeart/2011/layout/TabList"/>
    <dgm:cxn modelId="{21C744B7-3C5B-479C-8AA0-039151A780E1}" type="presParOf" srcId="{524C4AF8-D17F-4B62-99AA-68A635C73A1D}" destId="{61771B53-F20E-44F3-872A-80263B59A339}" srcOrd="0" destOrd="0" presId="urn:microsoft.com/office/officeart/2011/layout/TabList"/>
    <dgm:cxn modelId="{67971F3C-17E2-4E46-89CA-A5C6CBDBEBAC}" type="presParOf" srcId="{524C4AF8-D17F-4B62-99AA-68A635C73A1D}" destId="{5CB187A9-9BFA-47B5-AA74-11F8D2FAB6EF}" srcOrd="1" destOrd="0" presId="urn:microsoft.com/office/officeart/2011/layout/TabList"/>
    <dgm:cxn modelId="{0BC64077-5602-4E0B-A163-B5AB3CFD7FC0}" type="presParOf" srcId="{524C4AF8-D17F-4B62-99AA-68A635C73A1D}" destId="{9221B8EF-6177-436E-9AD2-D67D843FD753}" srcOrd="2" destOrd="0" presId="urn:microsoft.com/office/officeart/2011/layout/TabList"/>
    <dgm:cxn modelId="{415CA725-9FB5-475A-9DAD-030FD23C6CE6}" type="presParOf" srcId="{2DDD3B34-EEEF-4E3D-A944-FA68DD1DE980}" destId="{02267ED7-6C79-4DC3-BE1D-D1863D161155}" srcOrd="1" destOrd="0" presId="urn:microsoft.com/office/officeart/2011/layout/TabList"/>
    <dgm:cxn modelId="{922027AF-95FC-4956-A913-713B79FF56BD}" type="presParOf" srcId="{2DDD3B34-EEEF-4E3D-A944-FA68DD1DE980}" destId="{80EA2AC8-2118-4F14-B647-60C71758D3DD}" srcOrd="2" destOrd="0" presId="urn:microsoft.com/office/officeart/2011/layout/TabList"/>
    <dgm:cxn modelId="{EB3C70E6-131F-43D1-A291-D6A008A81C09}" type="presParOf" srcId="{80EA2AC8-2118-4F14-B647-60C71758D3DD}" destId="{CAF2FF0B-DCE5-4EA3-B07F-594BE45F4A2D}" srcOrd="0" destOrd="0" presId="urn:microsoft.com/office/officeart/2011/layout/TabList"/>
    <dgm:cxn modelId="{CE0ABC2C-97B8-48D2-9225-9742DF86F47E}" type="presParOf" srcId="{80EA2AC8-2118-4F14-B647-60C71758D3DD}" destId="{1D4864A7-C564-4B16-A86D-BE2FCA912FC5}" srcOrd="1" destOrd="0" presId="urn:microsoft.com/office/officeart/2011/layout/TabList"/>
    <dgm:cxn modelId="{F8C3DEEA-BAE0-407E-917B-052B07E6DEA8}" type="presParOf" srcId="{80EA2AC8-2118-4F14-B647-60C71758D3DD}" destId="{6E093A68-7C61-4F87-83DF-B973CCB558D6}" srcOrd="2" destOrd="0" presId="urn:microsoft.com/office/officeart/2011/layout/TabList"/>
    <dgm:cxn modelId="{5DBC8D2C-191F-4950-BCBB-D915EE5849C2}" type="presParOf" srcId="{2DDD3B34-EEEF-4E3D-A944-FA68DD1DE980}" destId="{1816DCE1-77C5-444D-8587-ACE2F1C52EB3}" srcOrd="3" destOrd="0" presId="urn:microsoft.com/office/officeart/2011/layout/TabList"/>
    <dgm:cxn modelId="{72DBC215-D1E2-4206-8A88-5896CAFB09F6}" type="presParOf" srcId="{2DDD3B34-EEEF-4E3D-A944-FA68DD1DE980}" destId="{A49706D8-3655-4490-9148-A2EB7E5CE7A7}" srcOrd="4" destOrd="0" presId="urn:microsoft.com/office/officeart/2011/layout/TabList"/>
    <dgm:cxn modelId="{87AC6BA0-0858-4B39-8722-208F4712D815}" type="presParOf" srcId="{2DDD3B34-EEEF-4E3D-A944-FA68DD1DE980}" destId="{58EBE05D-C164-43C0-8D57-76465E819523}" srcOrd="5" destOrd="0" presId="urn:microsoft.com/office/officeart/2011/layout/TabList"/>
    <dgm:cxn modelId="{01FCF795-C7CB-4054-97C9-5C73D9E7A9EF}" type="presParOf" srcId="{58EBE05D-C164-43C0-8D57-76465E819523}" destId="{2ADA2FDC-78DF-481E-B719-F9F016122115}" srcOrd="0" destOrd="0" presId="urn:microsoft.com/office/officeart/2011/layout/TabList"/>
    <dgm:cxn modelId="{DF2A3292-B3CB-4681-AE64-477B56748DA8}" type="presParOf" srcId="{58EBE05D-C164-43C0-8D57-76465E819523}" destId="{CD20D74F-8295-442E-A11C-3E13F2432AAF}" srcOrd="1" destOrd="0" presId="urn:microsoft.com/office/officeart/2011/layout/TabList"/>
    <dgm:cxn modelId="{C06E93D4-B2B2-45E3-A0F2-4540902B6B4C}" type="presParOf" srcId="{58EBE05D-C164-43C0-8D57-76465E819523}" destId="{E3ACAABB-8958-43E0-ACAA-F8FFA08BD53A}" srcOrd="2" destOrd="0" presId="urn:microsoft.com/office/officeart/2011/layout/TabList"/>
    <dgm:cxn modelId="{952CF2B9-A710-4B06-ABF5-D6292E897FD8}" type="presParOf" srcId="{2DDD3B34-EEEF-4E3D-A944-FA68DD1DE980}" destId="{BF1807E3-F297-484C-9C22-0F3A8A9C812D}" srcOrd="6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B9EE5D-1295-4E94-9836-C31D3805715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87936AF6-1961-4795-BBB5-A947B6F5D9DE}">
      <dgm:prSet custT="1"/>
      <dgm:spPr/>
      <dgm:t>
        <a:bodyPr/>
        <a:lstStyle/>
        <a:p>
          <a:r>
            <a:rPr lang="es-MX" sz="2400" dirty="0" smtClean="0"/>
            <a:t>Nivelar estudiantes.</a:t>
          </a:r>
        </a:p>
      </dgm:t>
    </dgm:pt>
    <dgm:pt modelId="{A31582CE-502F-44EE-81F6-173B39576FFF}" type="parTrans" cxnId="{A403E9DB-A016-44F6-AE11-AC4A6ED21891}">
      <dgm:prSet/>
      <dgm:spPr/>
      <dgm:t>
        <a:bodyPr/>
        <a:lstStyle/>
        <a:p>
          <a:endParaRPr lang="es-CO"/>
        </a:p>
      </dgm:t>
    </dgm:pt>
    <dgm:pt modelId="{BF672087-337D-4BC7-9C3F-A07220018FE6}" type="sibTrans" cxnId="{A403E9DB-A016-44F6-AE11-AC4A6ED21891}">
      <dgm:prSet/>
      <dgm:spPr/>
      <dgm:t>
        <a:bodyPr/>
        <a:lstStyle/>
        <a:p>
          <a:endParaRPr lang="es-CO"/>
        </a:p>
      </dgm:t>
    </dgm:pt>
    <dgm:pt modelId="{F183EDF2-D9C8-4EAD-9BE0-128388AFA5F7}">
      <dgm:prSet custT="1"/>
      <dgm:spPr/>
      <dgm:t>
        <a:bodyPr/>
        <a:lstStyle/>
        <a:p>
          <a:r>
            <a:rPr lang="es-MX" sz="2400" dirty="0" smtClean="0"/>
            <a:t>Reemplazar docentes de área.</a:t>
          </a:r>
        </a:p>
      </dgm:t>
    </dgm:pt>
    <dgm:pt modelId="{36A5E013-B251-436F-A859-5AA81AFB4BBD}" type="parTrans" cxnId="{516D9693-8A8A-4CD6-934E-7FE3955BB1CD}">
      <dgm:prSet/>
      <dgm:spPr/>
      <dgm:t>
        <a:bodyPr/>
        <a:lstStyle/>
        <a:p>
          <a:endParaRPr lang="es-CO"/>
        </a:p>
      </dgm:t>
    </dgm:pt>
    <dgm:pt modelId="{2FB73627-39BE-467F-B82E-45FE2DD31BB3}" type="sibTrans" cxnId="{516D9693-8A8A-4CD6-934E-7FE3955BB1CD}">
      <dgm:prSet/>
      <dgm:spPr/>
      <dgm:t>
        <a:bodyPr/>
        <a:lstStyle/>
        <a:p>
          <a:endParaRPr lang="es-CO"/>
        </a:p>
      </dgm:t>
    </dgm:pt>
    <dgm:pt modelId="{957D8355-5545-4EFB-8630-29E99829CD8E}">
      <dgm:prSet custT="1"/>
      <dgm:spPr/>
      <dgm:t>
        <a:bodyPr/>
        <a:lstStyle/>
        <a:p>
          <a:r>
            <a:rPr lang="es-MX" sz="2400" dirty="0" smtClean="0"/>
            <a:t>Encargarse de asuntos de convivencia (aunque puede apoyar algunos procesos.)</a:t>
          </a:r>
        </a:p>
      </dgm:t>
    </dgm:pt>
    <dgm:pt modelId="{5A6270CF-96D5-4E5F-AB43-2ED9DB0B9B50}" type="parTrans" cxnId="{6CB88A11-A10A-4A7E-860B-955DC928EB88}">
      <dgm:prSet/>
      <dgm:spPr/>
      <dgm:t>
        <a:bodyPr/>
        <a:lstStyle/>
        <a:p>
          <a:endParaRPr lang="es-CO"/>
        </a:p>
      </dgm:t>
    </dgm:pt>
    <dgm:pt modelId="{7EC7CDA0-9282-4B59-9BA5-806DB61A04C5}" type="sibTrans" cxnId="{6CB88A11-A10A-4A7E-860B-955DC928EB88}">
      <dgm:prSet/>
      <dgm:spPr/>
      <dgm:t>
        <a:bodyPr/>
        <a:lstStyle/>
        <a:p>
          <a:endParaRPr lang="es-CO"/>
        </a:p>
      </dgm:t>
    </dgm:pt>
    <dgm:pt modelId="{6081AB65-A43F-4559-AF01-0B04C162A662}">
      <dgm:prSet custT="1"/>
      <dgm:spPr/>
      <dgm:t>
        <a:bodyPr/>
        <a:lstStyle/>
        <a:p>
          <a:r>
            <a:rPr lang="es-MX" sz="2400" dirty="0" smtClean="0"/>
            <a:t>Sacar estudiantes del aula dentro de la jornada escolar para brindar otros apoyos.</a:t>
          </a:r>
        </a:p>
      </dgm:t>
    </dgm:pt>
    <dgm:pt modelId="{0A5ACA12-61EF-49EA-AFC7-2C0A21E2CB3A}" type="parTrans" cxnId="{77D7311C-A133-4105-B3E5-EC2CAD5F3136}">
      <dgm:prSet/>
      <dgm:spPr/>
      <dgm:t>
        <a:bodyPr/>
        <a:lstStyle/>
        <a:p>
          <a:endParaRPr lang="es-CO"/>
        </a:p>
      </dgm:t>
    </dgm:pt>
    <dgm:pt modelId="{8766A99B-416B-4778-99A4-1DEE1D41E497}" type="sibTrans" cxnId="{77D7311C-A133-4105-B3E5-EC2CAD5F3136}">
      <dgm:prSet/>
      <dgm:spPr/>
      <dgm:t>
        <a:bodyPr/>
        <a:lstStyle/>
        <a:p>
          <a:endParaRPr lang="es-CO"/>
        </a:p>
      </dgm:t>
    </dgm:pt>
    <dgm:pt modelId="{E684B213-216E-4AB1-AFA4-016A00C8A0CC}" type="pres">
      <dgm:prSet presAssocID="{45B9EE5D-1295-4E94-9836-C31D380571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B2C5AEA-47B0-4569-BA51-CBB9581B5131}" type="pres">
      <dgm:prSet presAssocID="{87936AF6-1961-4795-BBB5-A947B6F5D9DE}" presName="parentLin" presStyleCnt="0"/>
      <dgm:spPr/>
    </dgm:pt>
    <dgm:pt modelId="{80DEEBEA-4610-4142-AD59-C16A2AB512E4}" type="pres">
      <dgm:prSet presAssocID="{87936AF6-1961-4795-BBB5-A947B6F5D9DE}" presName="parentLeftMargin" presStyleLbl="node1" presStyleIdx="0" presStyleCnt="4"/>
      <dgm:spPr/>
      <dgm:t>
        <a:bodyPr/>
        <a:lstStyle/>
        <a:p>
          <a:endParaRPr lang="es-CO"/>
        </a:p>
      </dgm:t>
    </dgm:pt>
    <dgm:pt modelId="{AD119E55-8317-478B-9A1D-A58E275CDAF3}" type="pres">
      <dgm:prSet presAssocID="{87936AF6-1961-4795-BBB5-A947B6F5D9DE}" presName="parentText" presStyleLbl="node1" presStyleIdx="0" presStyleCnt="4" custScaleX="104911" custScaleY="35411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7F5A85-6213-4295-81B8-B5644A9A8576}" type="pres">
      <dgm:prSet presAssocID="{87936AF6-1961-4795-BBB5-A947B6F5D9DE}" presName="negativeSpace" presStyleCnt="0"/>
      <dgm:spPr/>
    </dgm:pt>
    <dgm:pt modelId="{737A63AE-D513-48A1-A64C-ECAEACA17BCD}" type="pres">
      <dgm:prSet presAssocID="{87936AF6-1961-4795-BBB5-A947B6F5D9DE}" presName="childText" presStyleLbl="conFgAcc1" presStyleIdx="0" presStyleCnt="4" custScaleY="263836">
        <dgm:presLayoutVars>
          <dgm:bulletEnabled val="1"/>
        </dgm:presLayoutVars>
      </dgm:prSet>
      <dgm:spPr/>
    </dgm:pt>
    <dgm:pt modelId="{3E314875-F047-4689-AB17-ADC7A2A52CEE}" type="pres">
      <dgm:prSet presAssocID="{BF672087-337D-4BC7-9C3F-A07220018FE6}" presName="spaceBetweenRectangles" presStyleCnt="0"/>
      <dgm:spPr/>
    </dgm:pt>
    <dgm:pt modelId="{5D758C2D-6C14-4CA4-8354-8B7374912660}" type="pres">
      <dgm:prSet presAssocID="{F183EDF2-D9C8-4EAD-9BE0-128388AFA5F7}" presName="parentLin" presStyleCnt="0"/>
      <dgm:spPr/>
    </dgm:pt>
    <dgm:pt modelId="{2CE6C2D4-EC84-48A2-9523-BDA04C8355A2}" type="pres">
      <dgm:prSet presAssocID="{F183EDF2-D9C8-4EAD-9BE0-128388AFA5F7}" presName="parentLeftMargin" presStyleLbl="node1" presStyleIdx="0" presStyleCnt="4"/>
      <dgm:spPr/>
      <dgm:t>
        <a:bodyPr/>
        <a:lstStyle/>
        <a:p>
          <a:endParaRPr lang="es-CO"/>
        </a:p>
      </dgm:t>
    </dgm:pt>
    <dgm:pt modelId="{63761F92-CA42-4000-AF85-BA1CB2B18F4D}" type="pres">
      <dgm:prSet presAssocID="{F183EDF2-D9C8-4EAD-9BE0-128388AFA5F7}" presName="parentText" presStyleLbl="node1" presStyleIdx="1" presStyleCnt="4" custScaleX="104911" custScaleY="35411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367916B-9C1C-4EB2-B1AE-BF9D1FD35ED1}" type="pres">
      <dgm:prSet presAssocID="{F183EDF2-D9C8-4EAD-9BE0-128388AFA5F7}" presName="negativeSpace" presStyleCnt="0"/>
      <dgm:spPr/>
    </dgm:pt>
    <dgm:pt modelId="{C83A5DA1-C643-42CE-B5E8-A0900AF46D69}" type="pres">
      <dgm:prSet presAssocID="{F183EDF2-D9C8-4EAD-9BE0-128388AFA5F7}" presName="childText" presStyleLbl="conFgAcc1" presStyleIdx="1" presStyleCnt="4" custScaleY="263836">
        <dgm:presLayoutVars>
          <dgm:bulletEnabled val="1"/>
        </dgm:presLayoutVars>
      </dgm:prSet>
      <dgm:spPr/>
    </dgm:pt>
    <dgm:pt modelId="{9A188479-67A0-4D45-92EA-F3FD94A44684}" type="pres">
      <dgm:prSet presAssocID="{2FB73627-39BE-467F-B82E-45FE2DD31BB3}" presName="spaceBetweenRectangles" presStyleCnt="0"/>
      <dgm:spPr/>
    </dgm:pt>
    <dgm:pt modelId="{2A2D6653-8DAC-4937-BC93-4BD9AD0DD883}" type="pres">
      <dgm:prSet presAssocID="{957D8355-5545-4EFB-8630-29E99829CD8E}" presName="parentLin" presStyleCnt="0"/>
      <dgm:spPr/>
    </dgm:pt>
    <dgm:pt modelId="{6C1A0236-7CC7-4182-85AD-89DB0BB2D12B}" type="pres">
      <dgm:prSet presAssocID="{957D8355-5545-4EFB-8630-29E99829CD8E}" presName="parentLeftMargin" presStyleLbl="node1" presStyleIdx="1" presStyleCnt="4"/>
      <dgm:spPr/>
      <dgm:t>
        <a:bodyPr/>
        <a:lstStyle/>
        <a:p>
          <a:endParaRPr lang="es-CO"/>
        </a:p>
      </dgm:t>
    </dgm:pt>
    <dgm:pt modelId="{404EC8E8-1201-430E-AAD8-C87769E3BB6B}" type="pres">
      <dgm:prSet presAssocID="{957D8355-5545-4EFB-8630-29E99829CD8E}" presName="parentText" presStyleLbl="node1" presStyleIdx="2" presStyleCnt="4" custScaleX="104911" custScaleY="35411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AF80239-130F-46F2-A870-EFE00A2E7FD2}" type="pres">
      <dgm:prSet presAssocID="{957D8355-5545-4EFB-8630-29E99829CD8E}" presName="negativeSpace" presStyleCnt="0"/>
      <dgm:spPr/>
    </dgm:pt>
    <dgm:pt modelId="{12179D4B-9DBC-4AF9-B65C-BD9F267207D1}" type="pres">
      <dgm:prSet presAssocID="{957D8355-5545-4EFB-8630-29E99829CD8E}" presName="childText" presStyleLbl="conFgAcc1" presStyleIdx="2" presStyleCnt="4" custScaleY="263836">
        <dgm:presLayoutVars>
          <dgm:bulletEnabled val="1"/>
        </dgm:presLayoutVars>
      </dgm:prSet>
      <dgm:spPr/>
    </dgm:pt>
    <dgm:pt modelId="{320E0350-90F3-49AD-9D83-B983BDC72F34}" type="pres">
      <dgm:prSet presAssocID="{7EC7CDA0-9282-4B59-9BA5-806DB61A04C5}" presName="spaceBetweenRectangles" presStyleCnt="0"/>
      <dgm:spPr/>
    </dgm:pt>
    <dgm:pt modelId="{D4CE26D6-E781-460A-A1B3-FAE15C841DB3}" type="pres">
      <dgm:prSet presAssocID="{6081AB65-A43F-4559-AF01-0B04C162A662}" presName="parentLin" presStyleCnt="0"/>
      <dgm:spPr/>
    </dgm:pt>
    <dgm:pt modelId="{D6963C4D-764E-4472-B058-60402D791648}" type="pres">
      <dgm:prSet presAssocID="{6081AB65-A43F-4559-AF01-0B04C162A662}" presName="parentLeftMargin" presStyleLbl="node1" presStyleIdx="2" presStyleCnt="4"/>
      <dgm:spPr/>
      <dgm:t>
        <a:bodyPr/>
        <a:lstStyle/>
        <a:p>
          <a:endParaRPr lang="es-CO"/>
        </a:p>
      </dgm:t>
    </dgm:pt>
    <dgm:pt modelId="{6611D455-315A-4FE0-815F-6846DB5A48FE}" type="pres">
      <dgm:prSet presAssocID="{6081AB65-A43F-4559-AF01-0B04C162A662}" presName="parentText" presStyleLbl="node1" presStyleIdx="3" presStyleCnt="4" custScaleX="104911" custScaleY="354114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222C87E-D576-48A1-A1F8-9979320A3769}" type="pres">
      <dgm:prSet presAssocID="{6081AB65-A43F-4559-AF01-0B04C162A662}" presName="negativeSpace" presStyleCnt="0"/>
      <dgm:spPr/>
    </dgm:pt>
    <dgm:pt modelId="{EBCB5DBE-DD59-4171-B6C4-E65DEC9B6E87}" type="pres">
      <dgm:prSet presAssocID="{6081AB65-A43F-4559-AF01-0B04C162A662}" presName="childText" presStyleLbl="conFgAcc1" presStyleIdx="3" presStyleCnt="4" custScaleY="263836">
        <dgm:presLayoutVars>
          <dgm:bulletEnabled val="1"/>
        </dgm:presLayoutVars>
      </dgm:prSet>
      <dgm:spPr/>
    </dgm:pt>
  </dgm:ptLst>
  <dgm:cxnLst>
    <dgm:cxn modelId="{6CB88A11-A10A-4A7E-860B-955DC928EB88}" srcId="{45B9EE5D-1295-4E94-9836-C31D3805715C}" destId="{957D8355-5545-4EFB-8630-29E99829CD8E}" srcOrd="2" destOrd="0" parTransId="{5A6270CF-96D5-4E5F-AB43-2ED9DB0B9B50}" sibTransId="{7EC7CDA0-9282-4B59-9BA5-806DB61A04C5}"/>
    <dgm:cxn modelId="{A403E9DB-A016-44F6-AE11-AC4A6ED21891}" srcId="{45B9EE5D-1295-4E94-9836-C31D3805715C}" destId="{87936AF6-1961-4795-BBB5-A947B6F5D9DE}" srcOrd="0" destOrd="0" parTransId="{A31582CE-502F-44EE-81F6-173B39576FFF}" sibTransId="{BF672087-337D-4BC7-9C3F-A07220018FE6}"/>
    <dgm:cxn modelId="{8A91DD45-FBBA-4C0D-BDAD-A0130117A71B}" type="presOf" srcId="{87936AF6-1961-4795-BBB5-A947B6F5D9DE}" destId="{80DEEBEA-4610-4142-AD59-C16A2AB512E4}" srcOrd="0" destOrd="0" presId="urn:microsoft.com/office/officeart/2005/8/layout/list1"/>
    <dgm:cxn modelId="{50FF9BED-A238-4C34-9DC4-3A167F065240}" type="presOf" srcId="{6081AB65-A43F-4559-AF01-0B04C162A662}" destId="{D6963C4D-764E-4472-B058-60402D791648}" srcOrd="0" destOrd="0" presId="urn:microsoft.com/office/officeart/2005/8/layout/list1"/>
    <dgm:cxn modelId="{CAC891D2-31A4-4BD2-8C10-CF9E1F25D0A8}" type="presOf" srcId="{45B9EE5D-1295-4E94-9836-C31D3805715C}" destId="{E684B213-216E-4AB1-AFA4-016A00C8A0CC}" srcOrd="0" destOrd="0" presId="urn:microsoft.com/office/officeart/2005/8/layout/list1"/>
    <dgm:cxn modelId="{F8BBE23E-2F88-4D93-95E0-DD891E0AB6AB}" type="presOf" srcId="{957D8355-5545-4EFB-8630-29E99829CD8E}" destId="{6C1A0236-7CC7-4182-85AD-89DB0BB2D12B}" srcOrd="0" destOrd="0" presId="urn:microsoft.com/office/officeart/2005/8/layout/list1"/>
    <dgm:cxn modelId="{77D7311C-A133-4105-B3E5-EC2CAD5F3136}" srcId="{45B9EE5D-1295-4E94-9836-C31D3805715C}" destId="{6081AB65-A43F-4559-AF01-0B04C162A662}" srcOrd="3" destOrd="0" parTransId="{0A5ACA12-61EF-49EA-AFC7-2C0A21E2CB3A}" sibTransId="{8766A99B-416B-4778-99A4-1DEE1D41E497}"/>
    <dgm:cxn modelId="{CFFC20A8-70D3-4736-A6B2-7C4A0E5C8F12}" type="presOf" srcId="{87936AF6-1961-4795-BBB5-A947B6F5D9DE}" destId="{AD119E55-8317-478B-9A1D-A58E275CDAF3}" srcOrd="1" destOrd="0" presId="urn:microsoft.com/office/officeart/2005/8/layout/list1"/>
    <dgm:cxn modelId="{516D9693-8A8A-4CD6-934E-7FE3955BB1CD}" srcId="{45B9EE5D-1295-4E94-9836-C31D3805715C}" destId="{F183EDF2-D9C8-4EAD-9BE0-128388AFA5F7}" srcOrd="1" destOrd="0" parTransId="{36A5E013-B251-436F-A859-5AA81AFB4BBD}" sibTransId="{2FB73627-39BE-467F-B82E-45FE2DD31BB3}"/>
    <dgm:cxn modelId="{94F7F746-A004-4BA9-9850-56CF13FF3E28}" type="presOf" srcId="{F183EDF2-D9C8-4EAD-9BE0-128388AFA5F7}" destId="{63761F92-CA42-4000-AF85-BA1CB2B18F4D}" srcOrd="1" destOrd="0" presId="urn:microsoft.com/office/officeart/2005/8/layout/list1"/>
    <dgm:cxn modelId="{CB0F01DE-B546-4FA9-9173-C5606306C0A4}" type="presOf" srcId="{6081AB65-A43F-4559-AF01-0B04C162A662}" destId="{6611D455-315A-4FE0-815F-6846DB5A48FE}" srcOrd="1" destOrd="0" presId="urn:microsoft.com/office/officeart/2005/8/layout/list1"/>
    <dgm:cxn modelId="{6C94B3C3-6321-4221-9043-C7BF9292B7E0}" type="presOf" srcId="{F183EDF2-D9C8-4EAD-9BE0-128388AFA5F7}" destId="{2CE6C2D4-EC84-48A2-9523-BDA04C8355A2}" srcOrd="0" destOrd="0" presId="urn:microsoft.com/office/officeart/2005/8/layout/list1"/>
    <dgm:cxn modelId="{6591B447-EBA7-4934-A79C-1A9BDAC77800}" type="presOf" srcId="{957D8355-5545-4EFB-8630-29E99829CD8E}" destId="{404EC8E8-1201-430E-AAD8-C87769E3BB6B}" srcOrd="1" destOrd="0" presId="urn:microsoft.com/office/officeart/2005/8/layout/list1"/>
    <dgm:cxn modelId="{BE8586AE-4978-4550-9619-478A4ED01057}" type="presParOf" srcId="{E684B213-216E-4AB1-AFA4-016A00C8A0CC}" destId="{4B2C5AEA-47B0-4569-BA51-CBB9581B5131}" srcOrd="0" destOrd="0" presId="urn:microsoft.com/office/officeart/2005/8/layout/list1"/>
    <dgm:cxn modelId="{B672282A-91B5-4A3A-A4B5-2EA1E4BE794F}" type="presParOf" srcId="{4B2C5AEA-47B0-4569-BA51-CBB9581B5131}" destId="{80DEEBEA-4610-4142-AD59-C16A2AB512E4}" srcOrd="0" destOrd="0" presId="urn:microsoft.com/office/officeart/2005/8/layout/list1"/>
    <dgm:cxn modelId="{0792F50F-99AF-4454-8C5A-36426F764BC3}" type="presParOf" srcId="{4B2C5AEA-47B0-4569-BA51-CBB9581B5131}" destId="{AD119E55-8317-478B-9A1D-A58E275CDAF3}" srcOrd="1" destOrd="0" presId="urn:microsoft.com/office/officeart/2005/8/layout/list1"/>
    <dgm:cxn modelId="{ACA075DD-32D3-4783-B38F-03121FF9B4D8}" type="presParOf" srcId="{E684B213-216E-4AB1-AFA4-016A00C8A0CC}" destId="{7E7F5A85-6213-4295-81B8-B5644A9A8576}" srcOrd="1" destOrd="0" presId="urn:microsoft.com/office/officeart/2005/8/layout/list1"/>
    <dgm:cxn modelId="{534D73A7-CA62-4A80-B01B-29A09DA91832}" type="presParOf" srcId="{E684B213-216E-4AB1-AFA4-016A00C8A0CC}" destId="{737A63AE-D513-48A1-A64C-ECAEACA17BCD}" srcOrd="2" destOrd="0" presId="urn:microsoft.com/office/officeart/2005/8/layout/list1"/>
    <dgm:cxn modelId="{2A1C2409-BF5D-46B6-AC4B-4186AB136E47}" type="presParOf" srcId="{E684B213-216E-4AB1-AFA4-016A00C8A0CC}" destId="{3E314875-F047-4689-AB17-ADC7A2A52CEE}" srcOrd="3" destOrd="0" presId="urn:microsoft.com/office/officeart/2005/8/layout/list1"/>
    <dgm:cxn modelId="{9B0D1E9A-0A2F-4D0B-9538-E7AE3B9FCA55}" type="presParOf" srcId="{E684B213-216E-4AB1-AFA4-016A00C8A0CC}" destId="{5D758C2D-6C14-4CA4-8354-8B7374912660}" srcOrd="4" destOrd="0" presId="urn:microsoft.com/office/officeart/2005/8/layout/list1"/>
    <dgm:cxn modelId="{7B2148D3-2276-45FF-ABC3-B493BC659028}" type="presParOf" srcId="{5D758C2D-6C14-4CA4-8354-8B7374912660}" destId="{2CE6C2D4-EC84-48A2-9523-BDA04C8355A2}" srcOrd="0" destOrd="0" presId="urn:microsoft.com/office/officeart/2005/8/layout/list1"/>
    <dgm:cxn modelId="{9B7FA29A-AE86-4133-9084-1C21806ECD68}" type="presParOf" srcId="{5D758C2D-6C14-4CA4-8354-8B7374912660}" destId="{63761F92-CA42-4000-AF85-BA1CB2B18F4D}" srcOrd="1" destOrd="0" presId="urn:microsoft.com/office/officeart/2005/8/layout/list1"/>
    <dgm:cxn modelId="{0325B1F3-FFBF-48C8-AFE3-F6AC61F78980}" type="presParOf" srcId="{E684B213-216E-4AB1-AFA4-016A00C8A0CC}" destId="{E367916B-9C1C-4EB2-B1AE-BF9D1FD35ED1}" srcOrd="5" destOrd="0" presId="urn:microsoft.com/office/officeart/2005/8/layout/list1"/>
    <dgm:cxn modelId="{28E7A469-19EE-42F2-8E1D-BBCCC39B0509}" type="presParOf" srcId="{E684B213-216E-4AB1-AFA4-016A00C8A0CC}" destId="{C83A5DA1-C643-42CE-B5E8-A0900AF46D69}" srcOrd="6" destOrd="0" presId="urn:microsoft.com/office/officeart/2005/8/layout/list1"/>
    <dgm:cxn modelId="{4A931F3F-FFB0-4F9D-8407-9DA8C3895E05}" type="presParOf" srcId="{E684B213-216E-4AB1-AFA4-016A00C8A0CC}" destId="{9A188479-67A0-4D45-92EA-F3FD94A44684}" srcOrd="7" destOrd="0" presId="urn:microsoft.com/office/officeart/2005/8/layout/list1"/>
    <dgm:cxn modelId="{F3B1A969-1B74-48A4-9D85-DB8D5614260F}" type="presParOf" srcId="{E684B213-216E-4AB1-AFA4-016A00C8A0CC}" destId="{2A2D6653-8DAC-4937-BC93-4BD9AD0DD883}" srcOrd="8" destOrd="0" presId="urn:microsoft.com/office/officeart/2005/8/layout/list1"/>
    <dgm:cxn modelId="{6F8C6D4C-B860-437A-97CE-437473E96618}" type="presParOf" srcId="{2A2D6653-8DAC-4937-BC93-4BD9AD0DD883}" destId="{6C1A0236-7CC7-4182-85AD-89DB0BB2D12B}" srcOrd="0" destOrd="0" presId="urn:microsoft.com/office/officeart/2005/8/layout/list1"/>
    <dgm:cxn modelId="{DF33677B-4438-405D-889F-3C33700597D6}" type="presParOf" srcId="{2A2D6653-8DAC-4937-BC93-4BD9AD0DD883}" destId="{404EC8E8-1201-430E-AAD8-C87769E3BB6B}" srcOrd="1" destOrd="0" presId="urn:microsoft.com/office/officeart/2005/8/layout/list1"/>
    <dgm:cxn modelId="{7E54CCB0-0C6D-405F-B983-B0978DC6A97E}" type="presParOf" srcId="{E684B213-216E-4AB1-AFA4-016A00C8A0CC}" destId="{8AF80239-130F-46F2-A870-EFE00A2E7FD2}" srcOrd="9" destOrd="0" presId="urn:microsoft.com/office/officeart/2005/8/layout/list1"/>
    <dgm:cxn modelId="{73531FE0-D190-4950-99CB-ABBD63B33759}" type="presParOf" srcId="{E684B213-216E-4AB1-AFA4-016A00C8A0CC}" destId="{12179D4B-9DBC-4AF9-B65C-BD9F267207D1}" srcOrd="10" destOrd="0" presId="urn:microsoft.com/office/officeart/2005/8/layout/list1"/>
    <dgm:cxn modelId="{9A908E5C-EDD8-41CD-84DB-9053E7EFDB9C}" type="presParOf" srcId="{E684B213-216E-4AB1-AFA4-016A00C8A0CC}" destId="{320E0350-90F3-49AD-9D83-B983BDC72F34}" srcOrd="11" destOrd="0" presId="urn:microsoft.com/office/officeart/2005/8/layout/list1"/>
    <dgm:cxn modelId="{84B6D84B-CD16-4BFD-80A4-15C7D9A17CB7}" type="presParOf" srcId="{E684B213-216E-4AB1-AFA4-016A00C8A0CC}" destId="{D4CE26D6-E781-460A-A1B3-FAE15C841DB3}" srcOrd="12" destOrd="0" presId="urn:microsoft.com/office/officeart/2005/8/layout/list1"/>
    <dgm:cxn modelId="{9C89CE58-EEE3-4773-9C5C-19B70756506B}" type="presParOf" srcId="{D4CE26D6-E781-460A-A1B3-FAE15C841DB3}" destId="{D6963C4D-764E-4472-B058-60402D791648}" srcOrd="0" destOrd="0" presId="urn:microsoft.com/office/officeart/2005/8/layout/list1"/>
    <dgm:cxn modelId="{6ECAE336-5E7E-46D8-BABC-E6617A12297A}" type="presParOf" srcId="{D4CE26D6-E781-460A-A1B3-FAE15C841DB3}" destId="{6611D455-315A-4FE0-815F-6846DB5A48FE}" srcOrd="1" destOrd="0" presId="urn:microsoft.com/office/officeart/2005/8/layout/list1"/>
    <dgm:cxn modelId="{2680071E-98A7-4806-8E18-C8C8B01B2104}" type="presParOf" srcId="{E684B213-216E-4AB1-AFA4-016A00C8A0CC}" destId="{D222C87E-D576-48A1-A1F8-9979320A3769}" srcOrd="13" destOrd="0" presId="urn:microsoft.com/office/officeart/2005/8/layout/list1"/>
    <dgm:cxn modelId="{52B258F2-13C9-4AF4-A20F-4810FF9095F0}" type="presParOf" srcId="{E684B213-216E-4AB1-AFA4-016A00C8A0CC}" destId="{EBCB5DBE-DD59-4171-B6C4-E65DEC9B6E8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83D71F-D94F-407C-8F62-249FF2A972F9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B8F3277E-DC7B-49E9-B3D8-F4497872D9C0}">
      <dgm:prSet phldrT="[Texto]" custT="1"/>
      <dgm:spPr/>
      <dgm:t>
        <a:bodyPr/>
        <a:lstStyle/>
        <a:p>
          <a:r>
            <a:rPr lang="es-CO" sz="2800" dirty="0" smtClean="0"/>
            <a:t>Identificación.</a:t>
          </a:r>
          <a:endParaRPr lang="es-CO" sz="2800" dirty="0"/>
        </a:p>
      </dgm:t>
    </dgm:pt>
    <dgm:pt modelId="{BFB7B513-4021-48BA-BDB4-9811285886B8}" type="parTrans" cxnId="{D8E17EE0-B4F9-4CAF-BD70-4638EDF5BA73}">
      <dgm:prSet/>
      <dgm:spPr/>
      <dgm:t>
        <a:bodyPr/>
        <a:lstStyle/>
        <a:p>
          <a:endParaRPr lang="es-CO"/>
        </a:p>
      </dgm:t>
    </dgm:pt>
    <dgm:pt modelId="{D13DD536-697A-42D8-93B9-44FDE6F4ED9F}" type="sibTrans" cxnId="{D8E17EE0-B4F9-4CAF-BD70-4638EDF5BA73}">
      <dgm:prSet/>
      <dgm:spPr/>
      <dgm:t>
        <a:bodyPr/>
        <a:lstStyle/>
        <a:p>
          <a:endParaRPr lang="es-CO"/>
        </a:p>
      </dgm:t>
    </dgm:pt>
    <dgm:pt modelId="{C2BDA3B4-2274-4B93-8CE5-60C852B033B0}">
      <dgm:prSet phldrT="[Texto]" custT="1"/>
      <dgm:spPr/>
      <dgm:t>
        <a:bodyPr/>
        <a:lstStyle/>
        <a:p>
          <a:r>
            <a:rPr lang="es-CO" sz="2000" dirty="0" err="1" smtClean="0"/>
            <a:t>Dx</a:t>
          </a:r>
          <a:r>
            <a:rPr lang="es-CO" sz="2000" dirty="0" smtClean="0"/>
            <a:t> en el momento de la matricula.</a:t>
          </a:r>
          <a:endParaRPr lang="es-CO" sz="2000" dirty="0"/>
        </a:p>
      </dgm:t>
    </dgm:pt>
    <dgm:pt modelId="{8B1BFC75-502C-47DA-A059-995A3D634AB6}" type="parTrans" cxnId="{CA07A3C3-E99E-432F-ACB6-ED2817A4CD61}">
      <dgm:prSet/>
      <dgm:spPr/>
      <dgm:t>
        <a:bodyPr/>
        <a:lstStyle/>
        <a:p>
          <a:endParaRPr lang="es-CO"/>
        </a:p>
      </dgm:t>
    </dgm:pt>
    <dgm:pt modelId="{1BF2F9A6-ACB8-4B60-B0B3-F5DCC53C6274}" type="sibTrans" cxnId="{CA07A3C3-E99E-432F-ACB6-ED2817A4CD61}">
      <dgm:prSet/>
      <dgm:spPr/>
      <dgm:t>
        <a:bodyPr/>
        <a:lstStyle/>
        <a:p>
          <a:endParaRPr lang="es-CO"/>
        </a:p>
      </dgm:t>
    </dgm:pt>
    <dgm:pt modelId="{EBDCD8F8-3831-409A-970C-635259BF453C}">
      <dgm:prSet phldrT="[Texto]" custT="1"/>
      <dgm:spPr/>
      <dgm:t>
        <a:bodyPr/>
        <a:lstStyle/>
        <a:p>
          <a:r>
            <a:rPr lang="es-CO" sz="2800" dirty="0" smtClean="0"/>
            <a:t>Valoración y </a:t>
          </a:r>
          <a:r>
            <a:rPr lang="es-CO" sz="2800" dirty="0" err="1" smtClean="0"/>
            <a:t>Dx</a:t>
          </a:r>
          <a:r>
            <a:rPr lang="es-CO" sz="2800" dirty="0" smtClean="0"/>
            <a:t>.</a:t>
          </a:r>
          <a:endParaRPr lang="es-CO" sz="2800" dirty="0"/>
        </a:p>
      </dgm:t>
    </dgm:pt>
    <dgm:pt modelId="{E56F19A5-3CD7-4F81-940B-C98D95BD0C0E}" type="parTrans" cxnId="{005F6CBD-BBDB-4072-B094-986CF0A250BD}">
      <dgm:prSet/>
      <dgm:spPr/>
      <dgm:t>
        <a:bodyPr/>
        <a:lstStyle/>
        <a:p>
          <a:endParaRPr lang="es-CO"/>
        </a:p>
      </dgm:t>
    </dgm:pt>
    <dgm:pt modelId="{34AD2C50-38A8-465E-9321-3EEC2CE5478C}" type="sibTrans" cxnId="{005F6CBD-BBDB-4072-B094-986CF0A250BD}">
      <dgm:prSet/>
      <dgm:spPr/>
      <dgm:t>
        <a:bodyPr/>
        <a:lstStyle/>
        <a:p>
          <a:endParaRPr lang="es-CO"/>
        </a:p>
      </dgm:t>
    </dgm:pt>
    <dgm:pt modelId="{2F28ABEA-C004-43A7-8C5F-D5972C59F74E}">
      <dgm:prSet phldrT="[Texto]" custT="1"/>
      <dgm:spPr/>
      <dgm:t>
        <a:bodyPr/>
        <a:lstStyle/>
        <a:p>
          <a:r>
            <a:rPr lang="es-CO" sz="2000" dirty="0" smtClean="0"/>
            <a:t>Valoración neuropsicológica.</a:t>
          </a:r>
          <a:endParaRPr lang="es-CO" sz="2000" dirty="0"/>
        </a:p>
      </dgm:t>
    </dgm:pt>
    <dgm:pt modelId="{A2CB60BE-6455-494B-9ED7-1ED5F50AED41}" type="parTrans" cxnId="{1560BD4F-67A3-4507-A60A-61EC993EF02B}">
      <dgm:prSet/>
      <dgm:spPr/>
      <dgm:t>
        <a:bodyPr/>
        <a:lstStyle/>
        <a:p>
          <a:endParaRPr lang="es-CO"/>
        </a:p>
      </dgm:t>
    </dgm:pt>
    <dgm:pt modelId="{B7DC0F52-C68B-4B75-A900-2CB998975194}" type="sibTrans" cxnId="{1560BD4F-67A3-4507-A60A-61EC993EF02B}">
      <dgm:prSet/>
      <dgm:spPr/>
      <dgm:t>
        <a:bodyPr/>
        <a:lstStyle/>
        <a:p>
          <a:endParaRPr lang="es-CO"/>
        </a:p>
      </dgm:t>
    </dgm:pt>
    <dgm:pt modelId="{CF7CA982-B4FE-475C-AB65-C56DACB7DA4A}">
      <dgm:prSet phldrT="[Texto]" custT="1"/>
      <dgm:spPr/>
      <dgm:t>
        <a:bodyPr/>
        <a:lstStyle/>
        <a:p>
          <a:r>
            <a:rPr lang="es-CO" sz="2800" dirty="0" smtClean="0"/>
            <a:t>Acompañamiento institucional y familiar.</a:t>
          </a:r>
          <a:endParaRPr lang="es-CO" sz="2800" dirty="0"/>
        </a:p>
      </dgm:t>
    </dgm:pt>
    <dgm:pt modelId="{A7C7DA95-EC6A-4E91-8556-FEA4F5F9F82D}" type="parTrans" cxnId="{70DEC955-9DB9-4645-B4FC-09F721953E8D}">
      <dgm:prSet/>
      <dgm:spPr/>
      <dgm:t>
        <a:bodyPr/>
        <a:lstStyle/>
        <a:p>
          <a:endParaRPr lang="es-CO"/>
        </a:p>
      </dgm:t>
    </dgm:pt>
    <dgm:pt modelId="{AFF41106-C16A-4449-95B9-725D9221386C}" type="sibTrans" cxnId="{70DEC955-9DB9-4645-B4FC-09F721953E8D}">
      <dgm:prSet/>
      <dgm:spPr/>
      <dgm:t>
        <a:bodyPr/>
        <a:lstStyle/>
        <a:p>
          <a:endParaRPr lang="es-CO"/>
        </a:p>
      </dgm:t>
    </dgm:pt>
    <dgm:pt modelId="{A76A049E-09E1-4169-8771-1D62E2B9E77F}">
      <dgm:prSet phldrT="[Texto]" custT="1"/>
      <dgm:spPr/>
      <dgm:t>
        <a:bodyPr/>
        <a:lstStyle/>
        <a:p>
          <a:r>
            <a:rPr lang="es-CO" sz="2000" dirty="0" smtClean="0"/>
            <a:t>Remisión Servicio de Apoyo Pedagógico. (Formato especial).</a:t>
          </a:r>
          <a:endParaRPr lang="es-CO" sz="2000" dirty="0"/>
        </a:p>
      </dgm:t>
    </dgm:pt>
    <dgm:pt modelId="{E4B5E042-270B-4BF2-A194-FC6562240ABF}" type="parTrans" cxnId="{1A4C501C-5817-4642-94AB-BC52D3680AE0}">
      <dgm:prSet/>
      <dgm:spPr/>
      <dgm:t>
        <a:bodyPr/>
        <a:lstStyle/>
        <a:p>
          <a:endParaRPr lang="es-CO"/>
        </a:p>
      </dgm:t>
    </dgm:pt>
    <dgm:pt modelId="{CD5BC880-0724-4178-9C04-E25F7C486695}" type="sibTrans" cxnId="{1A4C501C-5817-4642-94AB-BC52D3680AE0}">
      <dgm:prSet/>
      <dgm:spPr/>
      <dgm:t>
        <a:bodyPr/>
        <a:lstStyle/>
        <a:p>
          <a:endParaRPr lang="es-CO"/>
        </a:p>
      </dgm:t>
    </dgm:pt>
    <dgm:pt modelId="{CA436940-537F-4516-BD2E-457337D2E8DB}">
      <dgm:prSet phldrT="[Texto]" custT="1"/>
      <dgm:spPr/>
      <dgm:t>
        <a:bodyPr/>
        <a:lstStyle/>
        <a:p>
          <a:r>
            <a:rPr lang="es-CO" sz="2000" dirty="0" smtClean="0"/>
            <a:t>Evaluación Psicopedagógica Docente SAP.</a:t>
          </a:r>
          <a:endParaRPr lang="es-CO" sz="2000" dirty="0"/>
        </a:p>
      </dgm:t>
    </dgm:pt>
    <dgm:pt modelId="{17D88DF7-B802-4E64-833E-CD126FAE61E0}" type="parTrans" cxnId="{43952ED0-E8FD-41F2-AA1C-8F4FB6556B21}">
      <dgm:prSet/>
      <dgm:spPr/>
      <dgm:t>
        <a:bodyPr/>
        <a:lstStyle/>
        <a:p>
          <a:endParaRPr lang="es-CO"/>
        </a:p>
      </dgm:t>
    </dgm:pt>
    <dgm:pt modelId="{CBD050F7-1D3A-4310-92FB-4A5EB14E66CB}" type="sibTrans" cxnId="{43952ED0-E8FD-41F2-AA1C-8F4FB6556B21}">
      <dgm:prSet/>
      <dgm:spPr/>
      <dgm:t>
        <a:bodyPr/>
        <a:lstStyle/>
        <a:p>
          <a:endParaRPr lang="es-CO"/>
        </a:p>
      </dgm:t>
    </dgm:pt>
    <dgm:pt modelId="{F128D7D9-F1B5-4BB2-A6AF-3DB012CB0262}">
      <dgm:prSet phldrT="[Texto]" custT="1"/>
      <dgm:spPr/>
      <dgm:t>
        <a:bodyPr/>
        <a:lstStyle/>
        <a:p>
          <a:r>
            <a:rPr lang="es-CO" sz="2000" dirty="0" smtClean="0"/>
            <a:t>Devolución de remisión SAP.</a:t>
          </a:r>
          <a:endParaRPr lang="es-CO" sz="2000" dirty="0"/>
        </a:p>
      </dgm:t>
    </dgm:pt>
    <dgm:pt modelId="{AD48804D-F154-49E3-A3CE-1B3AACB9C0BD}" type="parTrans" cxnId="{EFBEBD3F-E4B8-4F1E-AAF9-35FC52372DFD}">
      <dgm:prSet/>
      <dgm:spPr/>
      <dgm:t>
        <a:bodyPr/>
        <a:lstStyle/>
        <a:p>
          <a:endParaRPr lang="es-CO"/>
        </a:p>
      </dgm:t>
    </dgm:pt>
    <dgm:pt modelId="{456AE94A-7951-4347-B2D2-587E37AF6620}" type="sibTrans" cxnId="{EFBEBD3F-E4B8-4F1E-AAF9-35FC52372DFD}">
      <dgm:prSet/>
      <dgm:spPr/>
      <dgm:t>
        <a:bodyPr/>
        <a:lstStyle/>
        <a:p>
          <a:endParaRPr lang="es-CO"/>
        </a:p>
      </dgm:t>
    </dgm:pt>
    <dgm:pt modelId="{85ADE87E-37D6-4C38-9278-2EBE77A3D2B8}">
      <dgm:prSet phldrT="[Texto]" custT="1"/>
      <dgm:spPr/>
      <dgm:t>
        <a:bodyPr/>
        <a:lstStyle/>
        <a:p>
          <a:r>
            <a:rPr lang="es-CO" sz="2000" dirty="0" smtClean="0"/>
            <a:t>Flexibilización y adaptaciones curriculares. </a:t>
          </a:r>
          <a:endParaRPr lang="es-CO" sz="2000" dirty="0"/>
        </a:p>
      </dgm:t>
    </dgm:pt>
    <dgm:pt modelId="{C27F773E-D234-4F6B-B484-4DB19FD413A0}" type="parTrans" cxnId="{25EE1610-9616-4E3E-A5FB-A37CEA9AFAD4}">
      <dgm:prSet/>
      <dgm:spPr/>
      <dgm:t>
        <a:bodyPr/>
        <a:lstStyle/>
        <a:p>
          <a:endParaRPr lang="es-CO"/>
        </a:p>
      </dgm:t>
    </dgm:pt>
    <dgm:pt modelId="{E4230DB0-5FBF-43E2-82BE-5922D0F0B1E6}" type="sibTrans" cxnId="{25EE1610-9616-4E3E-A5FB-A37CEA9AFAD4}">
      <dgm:prSet/>
      <dgm:spPr/>
      <dgm:t>
        <a:bodyPr/>
        <a:lstStyle/>
        <a:p>
          <a:endParaRPr lang="es-CO"/>
        </a:p>
      </dgm:t>
    </dgm:pt>
    <dgm:pt modelId="{EECE8454-F26D-47A0-9AA2-AE26C9F80403}">
      <dgm:prSet phldrT="[Texto]" custT="1"/>
      <dgm:spPr/>
      <dgm:t>
        <a:bodyPr/>
        <a:lstStyle/>
        <a:p>
          <a:r>
            <a:rPr lang="es-CO" sz="2000" dirty="0" smtClean="0"/>
            <a:t>Jornadas de cualificación.</a:t>
          </a:r>
          <a:endParaRPr lang="es-CO" sz="2000" dirty="0"/>
        </a:p>
      </dgm:t>
    </dgm:pt>
    <dgm:pt modelId="{12A96BA4-FD27-4065-BA19-DDAE46930C08}" type="parTrans" cxnId="{1DBAD1D0-F1D9-4450-8E2A-910EA9FD106E}">
      <dgm:prSet/>
      <dgm:spPr/>
      <dgm:t>
        <a:bodyPr/>
        <a:lstStyle/>
        <a:p>
          <a:endParaRPr lang="es-CO"/>
        </a:p>
      </dgm:t>
    </dgm:pt>
    <dgm:pt modelId="{6DC5E83E-0D1E-40B6-BC9D-3AEAE3BB416F}" type="sibTrans" cxnId="{1DBAD1D0-F1D9-4450-8E2A-910EA9FD106E}">
      <dgm:prSet/>
      <dgm:spPr/>
      <dgm:t>
        <a:bodyPr/>
        <a:lstStyle/>
        <a:p>
          <a:endParaRPr lang="es-CO"/>
        </a:p>
      </dgm:t>
    </dgm:pt>
    <dgm:pt modelId="{28C7970C-EAB5-4FE2-81DA-255FAA844B37}">
      <dgm:prSet phldrT="[Texto]" custT="1"/>
      <dgm:spPr/>
      <dgm:t>
        <a:bodyPr/>
        <a:lstStyle/>
        <a:p>
          <a:r>
            <a:rPr lang="es-CO" sz="2000" dirty="0" smtClean="0"/>
            <a:t>Asesorías a docentes y familia.</a:t>
          </a:r>
          <a:endParaRPr lang="es-CO" sz="2000" dirty="0"/>
        </a:p>
      </dgm:t>
    </dgm:pt>
    <dgm:pt modelId="{C3F7F34C-C320-4EA2-88A9-BC72DF6E06C2}" type="parTrans" cxnId="{8FAD5F94-6F86-4ACE-A379-FA7E29A0085B}">
      <dgm:prSet/>
      <dgm:spPr/>
      <dgm:t>
        <a:bodyPr/>
        <a:lstStyle/>
        <a:p>
          <a:endParaRPr lang="es-CO"/>
        </a:p>
      </dgm:t>
    </dgm:pt>
    <dgm:pt modelId="{61B59270-C545-4692-B013-9515153A1B0D}" type="sibTrans" cxnId="{8FAD5F94-6F86-4ACE-A379-FA7E29A0085B}">
      <dgm:prSet/>
      <dgm:spPr/>
      <dgm:t>
        <a:bodyPr/>
        <a:lstStyle/>
        <a:p>
          <a:endParaRPr lang="es-CO"/>
        </a:p>
      </dgm:t>
    </dgm:pt>
    <dgm:pt modelId="{3F4AAD0B-45B6-401A-B930-97AEFEA59E0A}">
      <dgm:prSet phldrT="[Texto]" custT="1"/>
      <dgm:spPr/>
      <dgm:t>
        <a:bodyPr/>
        <a:lstStyle/>
        <a:p>
          <a:r>
            <a:rPr lang="es-CO" sz="2000" dirty="0" smtClean="0"/>
            <a:t>Acompañamiento a estudiantes</a:t>
          </a:r>
          <a:endParaRPr lang="es-CO" sz="2000" dirty="0"/>
        </a:p>
      </dgm:t>
    </dgm:pt>
    <dgm:pt modelId="{0D0E523E-9CB9-471B-B2E5-F3A61F3E84BB}" type="parTrans" cxnId="{A1D2A6D7-D602-4DBE-9507-0FD4C516C90A}">
      <dgm:prSet/>
      <dgm:spPr/>
      <dgm:t>
        <a:bodyPr/>
        <a:lstStyle/>
        <a:p>
          <a:endParaRPr lang="es-CO"/>
        </a:p>
      </dgm:t>
    </dgm:pt>
    <dgm:pt modelId="{3CF4C4DA-6E2E-48E3-A623-67E2570D7D3E}" type="sibTrans" cxnId="{A1D2A6D7-D602-4DBE-9507-0FD4C516C90A}">
      <dgm:prSet/>
      <dgm:spPr/>
      <dgm:t>
        <a:bodyPr/>
        <a:lstStyle/>
        <a:p>
          <a:endParaRPr lang="es-CO"/>
        </a:p>
      </dgm:t>
    </dgm:pt>
    <dgm:pt modelId="{82D4F5A6-D3BA-4105-9528-D4DD558E492C}" type="pres">
      <dgm:prSet presAssocID="{9E83D71F-D94F-407C-8F62-249FF2A972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D4F4B74-27D6-4203-96AD-683A4C6D3ADE}" type="pres">
      <dgm:prSet presAssocID="{B8F3277E-DC7B-49E9-B3D8-F4497872D9C0}" presName="node" presStyleLbl="node1" presStyleIdx="0" presStyleCnt="3" custScaleX="278986" custScaleY="23776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25B5CB-46E5-447E-A7FC-DC638E3DEA3C}" type="pres">
      <dgm:prSet presAssocID="{D13DD536-697A-42D8-93B9-44FDE6F4ED9F}" presName="sibTrans" presStyleLbl="sibTrans1D1" presStyleIdx="0" presStyleCnt="2"/>
      <dgm:spPr/>
      <dgm:t>
        <a:bodyPr/>
        <a:lstStyle/>
        <a:p>
          <a:endParaRPr lang="es-CO"/>
        </a:p>
      </dgm:t>
    </dgm:pt>
    <dgm:pt modelId="{CC125777-E7BF-48C5-AC38-6EF894FD2086}" type="pres">
      <dgm:prSet presAssocID="{D13DD536-697A-42D8-93B9-44FDE6F4ED9F}" presName="connectorText" presStyleLbl="sibTrans1D1" presStyleIdx="0" presStyleCnt="2"/>
      <dgm:spPr/>
      <dgm:t>
        <a:bodyPr/>
        <a:lstStyle/>
        <a:p>
          <a:endParaRPr lang="es-CO"/>
        </a:p>
      </dgm:t>
    </dgm:pt>
    <dgm:pt modelId="{8877F1D2-2C47-4D1E-AC2D-8AEFE1C76DF7}" type="pres">
      <dgm:prSet presAssocID="{EBDCD8F8-3831-409A-970C-635259BF453C}" presName="node" presStyleLbl="node1" presStyleIdx="1" presStyleCnt="3" custScaleX="278986" custScaleY="23776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D7723A-45C7-472F-BB2C-CACBF83D345D}" type="pres">
      <dgm:prSet presAssocID="{34AD2C50-38A8-465E-9321-3EEC2CE5478C}" presName="sibTrans" presStyleLbl="sibTrans1D1" presStyleIdx="1" presStyleCnt="2"/>
      <dgm:spPr/>
      <dgm:t>
        <a:bodyPr/>
        <a:lstStyle/>
        <a:p>
          <a:endParaRPr lang="es-CO"/>
        </a:p>
      </dgm:t>
    </dgm:pt>
    <dgm:pt modelId="{D0DE0166-B278-488D-B7A1-74CACF276063}" type="pres">
      <dgm:prSet presAssocID="{34AD2C50-38A8-465E-9321-3EEC2CE5478C}" presName="connectorText" presStyleLbl="sibTrans1D1" presStyleIdx="1" presStyleCnt="2"/>
      <dgm:spPr/>
      <dgm:t>
        <a:bodyPr/>
        <a:lstStyle/>
        <a:p>
          <a:endParaRPr lang="es-CO"/>
        </a:p>
      </dgm:t>
    </dgm:pt>
    <dgm:pt modelId="{61683B96-6EDB-4746-A9FC-7FB930B71256}" type="pres">
      <dgm:prSet presAssocID="{CF7CA982-B4FE-475C-AB65-C56DACB7DA4A}" presName="node" presStyleLbl="node1" presStyleIdx="2" presStyleCnt="3" custScaleX="350204" custScaleY="3102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DBAD1D0-F1D9-4450-8E2A-910EA9FD106E}" srcId="{CF7CA982-B4FE-475C-AB65-C56DACB7DA4A}" destId="{EECE8454-F26D-47A0-9AA2-AE26C9F80403}" srcOrd="1" destOrd="0" parTransId="{12A96BA4-FD27-4065-BA19-DDAE46930C08}" sibTransId="{6DC5E83E-0D1E-40B6-BC9D-3AEAE3BB416F}"/>
    <dgm:cxn modelId="{CA07A3C3-E99E-432F-ACB6-ED2817A4CD61}" srcId="{B8F3277E-DC7B-49E9-B3D8-F4497872D9C0}" destId="{C2BDA3B4-2274-4B93-8CE5-60C852B033B0}" srcOrd="0" destOrd="0" parTransId="{8B1BFC75-502C-47DA-A059-995A3D634AB6}" sibTransId="{1BF2F9A6-ACB8-4B60-B0B3-F5DCC53C6274}"/>
    <dgm:cxn modelId="{1560BD4F-67A3-4507-A60A-61EC993EF02B}" srcId="{EBDCD8F8-3831-409A-970C-635259BF453C}" destId="{2F28ABEA-C004-43A7-8C5F-D5972C59F74E}" srcOrd="1" destOrd="0" parTransId="{A2CB60BE-6455-494B-9ED7-1ED5F50AED41}" sibTransId="{B7DC0F52-C68B-4B75-A900-2CB998975194}"/>
    <dgm:cxn modelId="{43952ED0-E8FD-41F2-AA1C-8F4FB6556B21}" srcId="{EBDCD8F8-3831-409A-970C-635259BF453C}" destId="{CA436940-537F-4516-BD2E-457337D2E8DB}" srcOrd="0" destOrd="0" parTransId="{17D88DF7-B802-4E64-833E-CD126FAE61E0}" sibTransId="{CBD050F7-1D3A-4310-92FB-4A5EB14E66CB}"/>
    <dgm:cxn modelId="{D8E17EE0-B4F9-4CAF-BD70-4638EDF5BA73}" srcId="{9E83D71F-D94F-407C-8F62-249FF2A972F9}" destId="{B8F3277E-DC7B-49E9-B3D8-F4497872D9C0}" srcOrd="0" destOrd="0" parTransId="{BFB7B513-4021-48BA-BDB4-9811285886B8}" sibTransId="{D13DD536-697A-42D8-93B9-44FDE6F4ED9F}"/>
    <dgm:cxn modelId="{339612C1-E8F7-4AF9-9417-B938833FAE47}" type="presOf" srcId="{9E83D71F-D94F-407C-8F62-249FF2A972F9}" destId="{82D4F5A6-D3BA-4105-9528-D4DD558E492C}" srcOrd="0" destOrd="0" presId="urn:microsoft.com/office/officeart/2005/8/layout/bProcess3"/>
    <dgm:cxn modelId="{2AA0517B-1A61-4A47-9FF9-CECDF731F4F1}" type="presOf" srcId="{C2BDA3B4-2274-4B93-8CE5-60C852B033B0}" destId="{7D4F4B74-27D6-4203-96AD-683A4C6D3ADE}" srcOrd="0" destOrd="1" presId="urn:microsoft.com/office/officeart/2005/8/layout/bProcess3"/>
    <dgm:cxn modelId="{07D95E1C-1F92-4142-9F0E-530D73F5564C}" type="presOf" srcId="{F128D7D9-F1B5-4BB2-A6AF-3DB012CB0262}" destId="{8877F1D2-2C47-4D1E-AC2D-8AEFE1C76DF7}" srcOrd="0" destOrd="3" presId="urn:microsoft.com/office/officeart/2005/8/layout/bProcess3"/>
    <dgm:cxn modelId="{1A4C501C-5817-4642-94AB-BC52D3680AE0}" srcId="{B8F3277E-DC7B-49E9-B3D8-F4497872D9C0}" destId="{A76A049E-09E1-4169-8771-1D62E2B9E77F}" srcOrd="1" destOrd="0" parTransId="{E4B5E042-270B-4BF2-A194-FC6562240ABF}" sibTransId="{CD5BC880-0724-4178-9C04-E25F7C486695}"/>
    <dgm:cxn modelId="{81D9425A-A8D8-4451-86EA-3D2BE526DD56}" type="presOf" srcId="{D13DD536-697A-42D8-93B9-44FDE6F4ED9F}" destId="{5A25B5CB-46E5-447E-A7FC-DC638E3DEA3C}" srcOrd="0" destOrd="0" presId="urn:microsoft.com/office/officeart/2005/8/layout/bProcess3"/>
    <dgm:cxn modelId="{005F6CBD-BBDB-4072-B094-986CF0A250BD}" srcId="{9E83D71F-D94F-407C-8F62-249FF2A972F9}" destId="{EBDCD8F8-3831-409A-970C-635259BF453C}" srcOrd="1" destOrd="0" parTransId="{E56F19A5-3CD7-4F81-940B-C98D95BD0C0E}" sibTransId="{34AD2C50-38A8-465E-9321-3EEC2CE5478C}"/>
    <dgm:cxn modelId="{142483F8-739E-48FE-9905-93DDB795B134}" type="presOf" srcId="{2F28ABEA-C004-43A7-8C5F-D5972C59F74E}" destId="{8877F1D2-2C47-4D1E-AC2D-8AEFE1C76DF7}" srcOrd="0" destOrd="2" presId="urn:microsoft.com/office/officeart/2005/8/layout/bProcess3"/>
    <dgm:cxn modelId="{9325E858-DDB9-4C07-8DB0-C59FE0C28673}" type="presOf" srcId="{CA436940-537F-4516-BD2E-457337D2E8DB}" destId="{8877F1D2-2C47-4D1E-AC2D-8AEFE1C76DF7}" srcOrd="0" destOrd="1" presId="urn:microsoft.com/office/officeart/2005/8/layout/bProcess3"/>
    <dgm:cxn modelId="{15C4A5F5-2517-4649-9BF3-107D66AD1277}" type="presOf" srcId="{CF7CA982-B4FE-475C-AB65-C56DACB7DA4A}" destId="{61683B96-6EDB-4746-A9FC-7FB930B71256}" srcOrd="0" destOrd="0" presId="urn:microsoft.com/office/officeart/2005/8/layout/bProcess3"/>
    <dgm:cxn modelId="{F3172F47-53F0-4AB4-A097-0E4CA229C1E6}" type="presOf" srcId="{EECE8454-F26D-47A0-9AA2-AE26C9F80403}" destId="{61683B96-6EDB-4746-A9FC-7FB930B71256}" srcOrd="0" destOrd="2" presId="urn:microsoft.com/office/officeart/2005/8/layout/bProcess3"/>
    <dgm:cxn modelId="{77B449E0-A18C-4151-99D5-E72E9EE133D3}" type="presOf" srcId="{28C7970C-EAB5-4FE2-81DA-255FAA844B37}" destId="{61683B96-6EDB-4746-A9FC-7FB930B71256}" srcOrd="0" destOrd="3" presId="urn:microsoft.com/office/officeart/2005/8/layout/bProcess3"/>
    <dgm:cxn modelId="{04AC26A9-9F7B-4135-8E10-AEAA1FBAD3CD}" type="presOf" srcId="{3F4AAD0B-45B6-401A-B930-97AEFEA59E0A}" destId="{61683B96-6EDB-4746-A9FC-7FB930B71256}" srcOrd="0" destOrd="4" presId="urn:microsoft.com/office/officeart/2005/8/layout/bProcess3"/>
    <dgm:cxn modelId="{70DEC955-9DB9-4645-B4FC-09F721953E8D}" srcId="{9E83D71F-D94F-407C-8F62-249FF2A972F9}" destId="{CF7CA982-B4FE-475C-AB65-C56DACB7DA4A}" srcOrd="2" destOrd="0" parTransId="{A7C7DA95-EC6A-4E91-8556-FEA4F5F9F82D}" sibTransId="{AFF41106-C16A-4449-95B9-725D9221386C}"/>
    <dgm:cxn modelId="{8FAD5F94-6F86-4ACE-A379-FA7E29A0085B}" srcId="{CF7CA982-B4FE-475C-AB65-C56DACB7DA4A}" destId="{28C7970C-EAB5-4FE2-81DA-255FAA844B37}" srcOrd="2" destOrd="0" parTransId="{C3F7F34C-C320-4EA2-88A9-BC72DF6E06C2}" sibTransId="{61B59270-C545-4692-B013-9515153A1B0D}"/>
    <dgm:cxn modelId="{51067210-672F-490D-864F-06E3DBE73ACD}" type="presOf" srcId="{34AD2C50-38A8-465E-9321-3EEC2CE5478C}" destId="{D0DE0166-B278-488D-B7A1-74CACF276063}" srcOrd="1" destOrd="0" presId="urn:microsoft.com/office/officeart/2005/8/layout/bProcess3"/>
    <dgm:cxn modelId="{CAA79340-E761-4B76-885D-BD61F748FBA4}" type="presOf" srcId="{EBDCD8F8-3831-409A-970C-635259BF453C}" destId="{8877F1D2-2C47-4D1E-AC2D-8AEFE1C76DF7}" srcOrd="0" destOrd="0" presId="urn:microsoft.com/office/officeart/2005/8/layout/bProcess3"/>
    <dgm:cxn modelId="{25EE1610-9616-4E3E-A5FB-A37CEA9AFAD4}" srcId="{CF7CA982-B4FE-475C-AB65-C56DACB7DA4A}" destId="{85ADE87E-37D6-4C38-9278-2EBE77A3D2B8}" srcOrd="0" destOrd="0" parTransId="{C27F773E-D234-4F6B-B484-4DB19FD413A0}" sibTransId="{E4230DB0-5FBF-43E2-82BE-5922D0F0B1E6}"/>
    <dgm:cxn modelId="{E79667EA-EA1D-452C-90D2-C210C968EECE}" type="presOf" srcId="{85ADE87E-37D6-4C38-9278-2EBE77A3D2B8}" destId="{61683B96-6EDB-4746-A9FC-7FB930B71256}" srcOrd="0" destOrd="1" presId="urn:microsoft.com/office/officeart/2005/8/layout/bProcess3"/>
    <dgm:cxn modelId="{B261FAEB-8E44-4316-9BAD-D70E936C9C84}" type="presOf" srcId="{B8F3277E-DC7B-49E9-B3D8-F4497872D9C0}" destId="{7D4F4B74-27D6-4203-96AD-683A4C6D3ADE}" srcOrd="0" destOrd="0" presId="urn:microsoft.com/office/officeart/2005/8/layout/bProcess3"/>
    <dgm:cxn modelId="{02BC87AD-DF4E-41E5-B25F-1EBE8FC621B6}" type="presOf" srcId="{D13DD536-697A-42D8-93B9-44FDE6F4ED9F}" destId="{CC125777-E7BF-48C5-AC38-6EF894FD2086}" srcOrd="1" destOrd="0" presId="urn:microsoft.com/office/officeart/2005/8/layout/bProcess3"/>
    <dgm:cxn modelId="{A1D2A6D7-D602-4DBE-9507-0FD4C516C90A}" srcId="{CF7CA982-B4FE-475C-AB65-C56DACB7DA4A}" destId="{3F4AAD0B-45B6-401A-B930-97AEFEA59E0A}" srcOrd="3" destOrd="0" parTransId="{0D0E523E-9CB9-471B-B2E5-F3A61F3E84BB}" sibTransId="{3CF4C4DA-6E2E-48E3-A623-67E2570D7D3E}"/>
    <dgm:cxn modelId="{4572B619-D06B-452B-8BBD-74B98C636144}" type="presOf" srcId="{34AD2C50-38A8-465E-9321-3EEC2CE5478C}" destId="{61D7723A-45C7-472F-BB2C-CACBF83D345D}" srcOrd="0" destOrd="0" presId="urn:microsoft.com/office/officeart/2005/8/layout/bProcess3"/>
    <dgm:cxn modelId="{EFBEBD3F-E4B8-4F1E-AAF9-35FC52372DFD}" srcId="{EBDCD8F8-3831-409A-970C-635259BF453C}" destId="{F128D7D9-F1B5-4BB2-A6AF-3DB012CB0262}" srcOrd="2" destOrd="0" parTransId="{AD48804D-F154-49E3-A3CE-1B3AACB9C0BD}" sibTransId="{456AE94A-7951-4347-B2D2-587E37AF6620}"/>
    <dgm:cxn modelId="{ABDFE26B-6BE1-4DDA-8351-54943617DF7B}" type="presOf" srcId="{A76A049E-09E1-4169-8771-1D62E2B9E77F}" destId="{7D4F4B74-27D6-4203-96AD-683A4C6D3ADE}" srcOrd="0" destOrd="2" presId="urn:microsoft.com/office/officeart/2005/8/layout/bProcess3"/>
    <dgm:cxn modelId="{02B0B0E3-1E3F-4355-BD78-2ABBD0581878}" type="presParOf" srcId="{82D4F5A6-D3BA-4105-9528-D4DD558E492C}" destId="{7D4F4B74-27D6-4203-96AD-683A4C6D3ADE}" srcOrd="0" destOrd="0" presId="urn:microsoft.com/office/officeart/2005/8/layout/bProcess3"/>
    <dgm:cxn modelId="{14854642-5A93-4390-BF89-2C54C25AAA3E}" type="presParOf" srcId="{82D4F5A6-D3BA-4105-9528-D4DD558E492C}" destId="{5A25B5CB-46E5-447E-A7FC-DC638E3DEA3C}" srcOrd="1" destOrd="0" presId="urn:microsoft.com/office/officeart/2005/8/layout/bProcess3"/>
    <dgm:cxn modelId="{6CC5A947-FBE9-4CF5-9CFE-BA9987E0ECB5}" type="presParOf" srcId="{5A25B5CB-46E5-447E-A7FC-DC638E3DEA3C}" destId="{CC125777-E7BF-48C5-AC38-6EF894FD2086}" srcOrd="0" destOrd="0" presId="urn:microsoft.com/office/officeart/2005/8/layout/bProcess3"/>
    <dgm:cxn modelId="{0ECED969-DBAE-4A17-8BB8-7C47329D6DC9}" type="presParOf" srcId="{82D4F5A6-D3BA-4105-9528-D4DD558E492C}" destId="{8877F1D2-2C47-4D1E-AC2D-8AEFE1C76DF7}" srcOrd="2" destOrd="0" presId="urn:microsoft.com/office/officeart/2005/8/layout/bProcess3"/>
    <dgm:cxn modelId="{1B06984A-D880-43B0-AFF3-7B27D76DEBE7}" type="presParOf" srcId="{82D4F5A6-D3BA-4105-9528-D4DD558E492C}" destId="{61D7723A-45C7-472F-BB2C-CACBF83D345D}" srcOrd="3" destOrd="0" presId="urn:microsoft.com/office/officeart/2005/8/layout/bProcess3"/>
    <dgm:cxn modelId="{93BA3F8A-A837-410E-89D0-C0BCC19CBF8D}" type="presParOf" srcId="{61D7723A-45C7-472F-BB2C-CACBF83D345D}" destId="{D0DE0166-B278-488D-B7A1-74CACF276063}" srcOrd="0" destOrd="0" presId="urn:microsoft.com/office/officeart/2005/8/layout/bProcess3"/>
    <dgm:cxn modelId="{12FDB782-1375-4765-B3D3-BAD9A5A80124}" type="presParOf" srcId="{82D4F5A6-D3BA-4105-9528-D4DD558E492C}" destId="{61683B96-6EDB-4746-A9FC-7FB930B71256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970161-4972-4EDB-AAF0-DCAF7D8B4A35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98FA21EB-09A8-43BE-8A03-5DF313CD31EE}">
      <dgm:prSet phldrT="[Texto]"/>
      <dgm:spPr/>
      <dgm:t>
        <a:bodyPr/>
        <a:lstStyle/>
        <a:p>
          <a:r>
            <a:rPr lang="es-CO" dirty="0" smtClean="0"/>
            <a:t>apnormal.sanjeronimo@gmail.com</a:t>
          </a:r>
          <a:endParaRPr lang="es-CO" dirty="0"/>
        </a:p>
      </dgm:t>
    </dgm:pt>
    <dgm:pt modelId="{53B6C338-9BFE-4CAA-9F11-932398FB0D38}" type="parTrans" cxnId="{9E89D45B-9F5D-4A59-99D6-0C62501022F8}">
      <dgm:prSet/>
      <dgm:spPr/>
      <dgm:t>
        <a:bodyPr/>
        <a:lstStyle/>
        <a:p>
          <a:endParaRPr lang="es-CO"/>
        </a:p>
      </dgm:t>
    </dgm:pt>
    <dgm:pt modelId="{92D4EFDC-CD86-4FAF-A27F-4F499D132343}" type="sibTrans" cxnId="{9E89D45B-9F5D-4A59-99D6-0C62501022F8}">
      <dgm:prSet/>
      <dgm:spPr/>
      <dgm:t>
        <a:bodyPr/>
        <a:lstStyle/>
        <a:p>
          <a:endParaRPr lang="es-CO"/>
        </a:p>
      </dgm:t>
    </dgm:pt>
    <dgm:pt modelId="{9688D7C3-6F18-4624-9B92-DD5E3772D4C8}">
      <dgm:prSet phldrT="[Texto]" custT="1"/>
      <dgm:spPr/>
      <dgm:t>
        <a:bodyPr/>
        <a:lstStyle/>
        <a:p>
          <a:pPr algn="r"/>
          <a:r>
            <a:rPr lang="es-CO" sz="3200" dirty="0" smtClean="0"/>
            <a:t>3206657293</a:t>
          </a:r>
        </a:p>
        <a:p>
          <a:pPr algn="r"/>
          <a:r>
            <a:rPr lang="es-CO" sz="2400" dirty="0" smtClean="0"/>
            <a:t>Sara González</a:t>
          </a:r>
          <a:endParaRPr lang="es-CO" sz="3200" dirty="0"/>
        </a:p>
      </dgm:t>
    </dgm:pt>
    <dgm:pt modelId="{F9298F89-A00B-4530-9860-78A75B10FDB3}" type="parTrans" cxnId="{B8677ACA-CB22-474B-9838-592286F37520}">
      <dgm:prSet/>
      <dgm:spPr/>
      <dgm:t>
        <a:bodyPr/>
        <a:lstStyle/>
        <a:p>
          <a:endParaRPr lang="es-CO"/>
        </a:p>
      </dgm:t>
    </dgm:pt>
    <dgm:pt modelId="{19912CF9-B4AD-4028-B86E-1B3648A780DF}" type="sibTrans" cxnId="{B8677ACA-CB22-474B-9838-592286F37520}">
      <dgm:prSet/>
      <dgm:spPr/>
      <dgm:t>
        <a:bodyPr/>
        <a:lstStyle/>
        <a:p>
          <a:endParaRPr lang="es-CO"/>
        </a:p>
      </dgm:t>
    </dgm:pt>
    <dgm:pt modelId="{1CC5560F-43BB-4EC7-842E-590D06556837}">
      <dgm:prSet phldrT="[Texto]" custT="1"/>
      <dgm:spPr/>
      <dgm:t>
        <a:bodyPr/>
        <a:lstStyle/>
        <a:p>
          <a:pPr algn="l"/>
          <a:r>
            <a:rPr lang="es-CO" sz="3200" dirty="0" smtClean="0"/>
            <a:t>3206741999</a:t>
          </a:r>
        </a:p>
        <a:p>
          <a:pPr algn="l"/>
          <a:r>
            <a:rPr lang="es-CO" sz="2400" dirty="0" smtClean="0"/>
            <a:t>Amparo Montoya.</a:t>
          </a:r>
          <a:endParaRPr lang="es-CO" sz="3200" dirty="0"/>
        </a:p>
      </dgm:t>
    </dgm:pt>
    <dgm:pt modelId="{1B6FBCBC-4DB0-4596-83B8-4B2E7EBD55E7}" type="sibTrans" cxnId="{2C68C1E4-FF58-4AC2-BFFC-AF8FC9671780}">
      <dgm:prSet/>
      <dgm:spPr/>
      <dgm:t>
        <a:bodyPr/>
        <a:lstStyle/>
        <a:p>
          <a:endParaRPr lang="es-CO"/>
        </a:p>
      </dgm:t>
    </dgm:pt>
    <dgm:pt modelId="{D2718BEF-9DCA-4FAB-9AE8-040F45DC364F}" type="parTrans" cxnId="{2C68C1E4-FF58-4AC2-BFFC-AF8FC9671780}">
      <dgm:prSet/>
      <dgm:spPr/>
      <dgm:t>
        <a:bodyPr/>
        <a:lstStyle/>
        <a:p>
          <a:endParaRPr lang="es-CO"/>
        </a:p>
      </dgm:t>
    </dgm:pt>
    <dgm:pt modelId="{947E91BF-B932-4B78-85EB-8B6DA4BAF306}" type="pres">
      <dgm:prSet presAssocID="{07970161-4972-4EDB-AAF0-DCAF7D8B4A35}" presName="linearFlow" presStyleCnt="0">
        <dgm:presLayoutVars>
          <dgm:dir/>
          <dgm:resizeHandles val="exact"/>
        </dgm:presLayoutVars>
      </dgm:prSet>
      <dgm:spPr/>
    </dgm:pt>
    <dgm:pt modelId="{049D0306-C4A2-43BA-8936-796D71DA4375}" type="pres">
      <dgm:prSet presAssocID="{98FA21EB-09A8-43BE-8A03-5DF313CD31EE}" presName="comp" presStyleCnt="0"/>
      <dgm:spPr/>
    </dgm:pt>
    <dgm:pt modelId="{31213B1E-54C0-4D59-8E43-206E3AF00849}" type="pres">
      <dgm:prSet presAssocID="{98FA21EB-09A8-43BE-8A03-5DF313CD31EE}" presName="rect2" presStyleLbl="node1" presStyleIdx="0" presStyleCnt="3" custScaleX="168550" custScaleY="7889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24C7F38-1605-4132-9EB6-EC2DB62A55EE}" type="pres">
      <dgm:prSet presAssocID="{98FA21EB-09A8-43BE-8A03-5DF313CD31EE}" presName="rect1" presStyleLbl="lnNode1" presStyleIdx="0" presStyleCnt="3" custLinFactNeighborX="-65974" custLinFactNeighborY="-155"/>
      <dgm:spPr/>
      <dgm:t>
        <a:bodyPr/>
        <a:lstStyle/>
        <a:p>
          <a:endParaRPr lang="es-CO"/>
        </a:p>
      </dgm:t>
    </dgm:pt>
    <dgm:pt modelId="{25996279-657C-4E7B-BB23-EC640D6B3BE6}" type="pres">
      <dgm:prSet presAssocID="{92D4EFDC-CD86-4FAF-A27F-4F499D132343}" presName="sibTrans" presStyleCnt="0"/>
      <dgm:spPr/>
    </dgm:pt>
    <dgm:pt modelId="{053EBB8F-12C7-4D1C-ADB6-CA288CE9911A}" type="pres">
      <dgm:prSet presAssocID="{1CC5560F-43BB-4EC7-842E-590D06556837}" presName="comp" presStyleCnt="0"/>
      <dgm:spPr/>
    </dgm:pt>
    <dgm:pt modelId="{85A05CC4-E74A-48CA-9E45-8163EEAE5EC4}" type="pres">
      <dgm:prSet presAssocID="{1CC5560F-43BB-4EC7-842E-590D06556837}" presName="rect2" presStyleLbl="node1" presStyleIdx="1" presStyleCnt="3" custScaleX="168550" custScaleY="7889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9790DA3-DCC1-4DC7-8FB9-7316283C86BC}" type="pres">
      <dgm:prSet presAssocID="{1CC5560F-43BB-4EC7-842E-590D06556837}" presName="rect1" presStyleLbl="lnNode1" presStyleIdx="1" presStyleCnt="3" custLinFactNeighborX="63019" custLinFactNeighborY="0"/>
      <dgm:spPr/>
    </dgm:pt>
    <dgm:pt modelId="{FD27DFAB-00D6-4242-852E-504F0DDBB6E2}" type="pres">
      <dgm:prSet presAssocID="{1B6FBCBC-4DB0-4596-83B8-4B2E7EBD55E7}" presName="sibTrans" presStyleCnt="0"/>
      <dgm:spPr/>
    </dgm:pt>
    <dgm:pt modelId="{B7AAB7A7-02F5-4B8F-96D7-5A6962098E11}" type="pres">
      <dgm:prSet presAssocID="{9688D7C3-6F18-4624-9B92-DD5E3772D4C8}" presName="comp" presStyleCnt="0"/>
      <dgm:spPr/>
    </dgm:pt>
    <dgm:pt modelId="{6AB088CE-54AA-46EE-B215-6C407E4EFB52}" type="pres">
      <dgm:prSet presAssocID="{9688D7C3-6F18-4624-9B92-DD5E3772D4C8}" presName="rect2" presStyleLbl="node1" presStyleIdx="2" presStyleCnt="3" custScaleX="168550" custScaleY="78896" custLinFactNeighborY="-97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52E720-83A0-4778-AB2E-FD453BD3DB1F}" type="pres">
      <dgm:prSet presAssocID="{9688D7C3-6F18-4624-9B92-DD5E3772D4C8}" presName="rect1" presStyleLbl="lnNode1" presStyleIdx="2" presStyleCnt="3" custLinFactNeighborX="-64006" custLinFactNeighborY="-821"/>
      <dgm:spPr/>
    </dgm:pt>
  </dgm:ptLst>
  <dgm:cxnLst>
    <dgm:cxn modelId="{2E5A9776-8D2C-4BD5-911E-95668086D264}" type="presOf" srcId="{1CC5560F-43BB-4EC7-842E-590D06556837}" destId="{85A05CC4-E74A-48CA-9E45-8163EEAE5EC4}" srcOrd="0" destOrd="0" presId="urn:microsoft.com/office/officeart/2008/layout/AlternatingPictureBlocks"/>
    <dgm:cxn modelId="{2C68C1E4-FF58-4AC2-BFFC-AF8FC9671780}" srcId="{07970161-4972-4EDB-AAF0-DCAF7D8B4A35}" destId="{1CC5560F-43BB-4EC7-842E-590D06556837}" srcOrd="1" destOrd="0" parTransId="{D2718BEF-9DCA-4FAB-9AE8-040F45DC364F}" sibTransId="{1B6FBCBC-4DB0-4596-83B8-4B2E7EBD55E7}"/>
    <dgm:cxn modelId="{B8677ACA-CB22-474B-9838-592286F37520}" srcId="{07970161-4972-4EDB-AAF0-DCAF7D8B4A35}" destId="{9688D7C3-6F18-4624-9B92-DD5E3772D4C8}" srcOrd="2" destOrd="0" parTransId="{F9298F89-A00B-4530-9860-78A75B10FDB3}" sibTransId="{19912CF9-B4AD-4028-B86E-1B3648A780DF}"/>
    <dgm:cxn modelId="{09C5E437-E6D7-4AAC-81F4-511F8DDFFAF5}" type="presOf" srcId="{07970161-4972-4EDB-AAF0-DCAF7D8B4A35}" destId="{947E91BF-B932-4B78-85EB-8B6DA4BAF306}" srcOrd="0" destOrd="0" presId="urn:microsoft.com/office/officeart/2008/layout/AlternatingPictureBlocks"/>
    <dgm:cxn modelId="{9E89D45B-9F5D-4A59-99D6-0C62501022F8}" srcId="{07970161-4972-4EDB-AAF0-DCAF7D8B4A35}" destId="{98FA21EB-09A8-43BE-8A03-5DF313CD31EE}" srcOrd="0" destOrd="0" parTransId="{53B6C338-9BFE-4CAA-9F11-932398FB0D38}" sibTransId="{92D4EFDC-CD86-4FAF-A27F-4F499D132343}"/>
    <dgm:cxn modelId="{16242C43-027C-4F3D-91DB-AF16E94145D8}" type="presOf" srcId="{98FA21EB-09A8-43BE-8A03-5DF313CD31EE}" destId="{31213B1E-54C0-4D59-8E43-206E3AF00849}" srcOrd="0" destOrd="0" presId="urn:microsoft.com/office/officeart/2008/layout/AlternatingPictureBlocks"/>
    <dgm:cxn modelId="{8ECEE093-3059-4D40-A07B-97EA5E4CDDCA}" type="presOf" srcId="{9688D7C3-6F18-4624-9B92-DD5E3772D4C8}" destId="{6AB088CE-54AA-46EE-B215-6C407E4EFB52}" srcOrd="0" destOrd="0" presId="urn:microsoft.com/office/officeart/2008/layout/AlternatingPictureBlocks"/>
    <dgm:cxn modelId="{B3B86508-492A-4DBE-A2CE-40BBD3F23416}" type="presParOf" srcId="{947E91BF-B932-4B78-85EB-8B6DA4BAF306}" destId="{049D0306-C4A2-43BA-8936-796D71DA4375}" srcOrd="0" destOrd="0" presId="urn:microsoft.com/office/officeart/2008/layout/AlternatingPictureBlocks"/>
    <dgm:cxn modelId="{D8D4D1BE-E6CD-4632-BE84-3C24B5AA4050}" type="presParOf" srcId="{049D0306-C4A2-43BA-8936-796D71DA4375}" destId="{31213B1E-54C0-4D59-8E43-206E3AF00849}" srcOrd="0" destOrd="0" presId="urn:microsoft.com/office/officeart/2008/layout/AlternatingPictureBlocks"/>
    <dgm:cxn modelId="{4B0B10C4-EFEB-4A0D-8CAE-B9A10985C22B}" type="presParOf" srcId="{049D0306-C4A2-43BA-8936-796D71DA4375}" destId="{D24C7F38-1605-4132-9EB6-EC2DB62A55EE}" srcOrd="1" destOrd="0" presId="urn:microsoft.com/office/officeart/2008/layout/AlternatingPictureBlocks"/>
    <dgm:cxn modelId="{4CE6A849-DE93-41F6-BF18-1F469559E022}" type="presParOf" srcId="{947E91BF-B932-4B78-85EB-8B6DA4BAF306}" destId="{25996279-657C-4E7B-BB23-EC640D6B3BE6}" srcOrd="1" destOrd="0" presId="urn:microsoft.com/office/officeart/2008/layout/AlternatingPictureBlocks"/>
    <dgm:cxn modelId="{C516544A-977C-4061-9FCD-C5CB6762F525}" type="presParOf" srcId="{947E91BF-B932-4B78-85EB-8B6DA4BAF306}" destId="{053EBB8F-12C7-4D1C-ADB6-CA288CE9911A}" srcOrd="2" destOrd="0" presId="urn:microsoft.com/office/officeart/2008/layout/AlternatingPictureBlocks"/>
    <dgm:cxn modelId="{B47DBDC8-368C-4AC3-957F-2CB7AB8FCC75}" type="presParOf" srcId="{053EBB8F-12C7-4D1C-ADB6-CA288CE9911A}" destId="{85A05CC4-E74A-48CA-9E45-8163EEAE5EC4}" srcOrd="0" destOrd="0" presId="urn:microsoft.com/office/officeart/2008/layout/AlternatingPictureBlocks"/>
    <dgm:cxn modelId="{23043E85-43F6-4C26-9373-2716E9943207}" type="presParOf" srcId="{053EBB8F-12C7-4D1C-ADB6-CA288CE9911A}" destId="{B9790DA3-DCC1-4DC7-8FB9-7316283C86BC}" srcOrd="1" destOrd="0" presId="urn:microsoft.com/office/officeart/2008/layout/AlternatingPictureBlocks"/>
    <dgm:cxn modelId="{7335B0C2-432D-47A7-BFA8-294302F9EF93}" type="presParOf" srcId="{947E91BF-B932-4B78-85EB-8B6DA4BAF306}" destId="{FD27DFAB-00D6-4242-852E-504F0DDBB6E2}" srcOrd="3" destOrd="0" presId="urn:microsoft.com/office/officeart/2008/layout/AlternatingPictureBlocks"/>
    <dgm:cxn modelId="{56BB71A7-37B6-47D8-BEE5-37A945F950B1}" type="presParOf" srcId="{947E91BF-B932-4B78-85EB-8B6DA4BAF306}" destId="{B7AAB7A7-02F5-4B8F-96D7-5A6962098E11}" srcOrd="4" destOrd="0" presId="urn:microsoft.com/office/officeart/2008/layout/AlternatingPictureBlocks"/>
    <dgm:cxn modelId="{89AA616A-94D8-4B8A-9991-E7A85F8F6046}" type="presParOf" srcId="{B7AAB7A7-02F5-4B8F-96D7-5A6962098E11}" destId="{6AB088CE-54AA-46EE-B215-6C407E4EFB52}" srcOrd="0" destOrd="0" presId="urn:microsoft.com/office/officeart/2008/layout/AlternatingPictureBlocks"/>
    <dgm:cxn modelId="{5928B88B-0307-4A1B-8BA4-735D5385D818}" type="presParOf" srcId="{B7AAB7A7-02F5-4B8F-96D7-5A6962098E11}" destId="{B752E720-83A0-4778-AB2E-FD453BD3DB1F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E1A90-FA1E-4BD5-95E3-B54A48B332E4}">
      <dsp:nvSpPr>
        <dsp:cNvPr id="0" name=""/>
        <dsp:cNvSpPr/>
      </dsp:nvSpPr>
      <dsp:spPr>
        <a:xfrm>
          <a:off x="5714" y="0"/>
          <a:ext cx="2005325" cy="3911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400" kern="1200" dirty="0" smtClean="0"/>
            <a:t>DI-DC</a:t>
          </a:r>
          <a:endParaRPr lang="es-CO" sz="3400" kern="1200" dirty="0"/>
        </a:p>
      </dsp:txBody>
      <dsp:txXfrm>
        <a:off x="5714" y="0"/>
        <a:ext cx="2005325" cy="1173480"/>
      </dsp:txXfrm>
    </dsp:sp>
    <dsp:sp modelId="{A2CF0EAF-F851-4119-93E1-84EC98063E47}">
      <dsp:nvSpPr>
        <dsp:cNvPr id="0" name=""/>
        <dsp:cNvSpPr/>
      </dsp:nvSpPr>
      <dsp:spPr>
        <a:xfrm>
          <a:off x="206247" y="1174625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Discapacidad cognitiva-intelectual.</a:t>
          </a:r>
          <a:endParaRPr lang="es-CO" sz="1700" kern="1200" dirty="0"/>
        </a:p>
      </dsp:txBody>
      <dsp:txXfrm>
        <a:off x="240790" y="1209168"/>
        <a:ext cx="1535174" cy="1110314"/>
      </dsp:txXfrm>
    </dsp:sp>
    <dsp:sp modelId="{05377BDA-7DCC-4BC2-9BBD-F11D9FB78C4F}">
      <dsp:nvSpPr>
        <dsp:cNvPr id="0" name=""/>
        <dsp:cNvSpPr/>
      </dsp:nvSpPr>
      <dsp:spPr>
        <a:xfrm>
          <a:off x="206247" y="2535473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191167"/>
            <a:satOff val="2269"/>
            <a:lumOff val="-16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Síndrome de Down.</a:t>
          </a:r>
          <a:endParaRPr lang="es-CO" sz="1700" kern="1200" dirty="0"/>
        </a:p>
      </dsp:txBody>
      <dsp:txXfrm>
        <a:off x="240790" y="2570016"/>
        <a:ext cx="1535174" cy="1110314"/>
      </dsp:txXfrm>
    </dsp:sp>
    <dsp:sp modelId="{06B2713C-879A-4767-A626-C2DA525E4ACC}">
      <dsp:nvSpPr>
        <dsp:cNvPr id="0" name=""/>
        <dsp:cNvSpPr/>
      </dsp:nvSpPr>
      <dsp:spPr>
        <a:xfrm>
          <a:off x="2161439" y="0"/>
          <a:ext cx="2005325" cy="3911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400" kern="1200" dirty="0" smtClean="0"/>
            <a:t>DM-DF-MR</a:t>
          </a:r>
          <a:endParaRPr lang="es-CO" sz="3400" kern="1200" dirty="0"/>
        </a:p>
      </dsp:txBody>
      <dsp:txXfrm>
        <a:off x="2161439" y="0"/>
        <a:ext cx="2005325" cy="1173480"/>
      </dsp:txXfrm>
    </dsp:sp>
    <dsp:sp modelId="{AB9F2AE3-B573-484B-B661-42CDEBF9B26D}">
      <dsp:nvSpPr>
        <dsp:cNvPr id="0" name=""/>
        <dsp:cNvSpPr/>
      </dsp:nvSpPr>
      <dsp:spPr>
        <a:xfrm>
          <a:off x="2361971" y="1174625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382333"/>
            <a:satOff val="4538"/>
            <a:lumOff val="-33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Discapacidad motora-física.</a:t>
          </a:r>
          <a:endParaRPr lang="es-CO" sz="1700" kern="1200" dirty="0"/>
        </a:p>
      </dsp:txBody>
      <dsp:txXfrm>
        <a:off x="2396514" y="1209168"/>
        <a:ext cx="1535174" cy="1110314"/>
      </dsp:txXfrm>
    </dsp:sp>
    <dsp:sp modelId="{B6D3C4EC-F5C7-4D02-A695-352D54E18B59}">
      <dsp:nvSpPr>
        <dsp:cNvPr id="0" name=""/>
        <dsp:cNvSpPr/>
      </dsp:nvSpPr>
      <dsp:spPr>
        <a:xfrm>
          <a:off x="2361971" y="2535473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573500"/>
            <a:satOff val="6807"/>
            <a:lumOff val="-49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Movilidad reducida.</a:t>
          </a:r>
          <a:endParaRPr lang="es-CO" sz="1700" kern="1200" dirty="0"/>
        </a:p>
      </dsp:txBody>
      <dsp:txXfrm>
        <a:off x="2396514" y="2570016"/>
        <a:ext cx="1535174" cy="1110314"/>
      </dsp:txXfrm>
    </dsp:sp>
    <dsp:sp modelId="{3DD8E009-11B4-4D13-959D-8D4E82B478FA}">
      <dsp:nvSpPr>
        <dsp:cNvPr id="0" name=""/>
        <dsp:cNvSpPr/>
      </dsp:nvSpPr>
      <dsp:spPr>
        <a:xfrm>
          <a:off x="4317163" y="0"/>
          <a:ext cx="2005325" cy="3911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400" kern="1200" dirty="0" smtClean="0"/>
            <a:t>DS</a:t>
          </a:r>
          <a:endParaRPr lang="es-CO" sz="3400" kern="1200" dirty="0"/>
        </a:p>
      </dsp:txBody>
      <dsp:txXfrm>
        <a:off x="4317163" y="0"/>
        <a:ext cx="2005325" cy="1173480"/>
      </dsp:txXfrm>
    </dsp:sp>
    <dsp:sp modelId="{BFBFD564-F759-43C4-8498-75D6DA5C1861}">
      <dsp:nvSpPr>
        <dsp:cNvPr id="0" name=""/>
        <dsp:cNvSpPr/>
      </dsp:nvSpPr>
      <dsp:spPr>
        <a:xfrm>
          <a:off x="4517695" y="1174625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764666"/>
            <a:satOff val="9076"/>
            <a:lumOff val="-66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Visual.</a:t>
          </a:r>
          <a:endParaRPr lang="es-CO" sz="1700" kern="1200" dirty="0"/>
        </a:p>
      </dsp:txBody>
      <dsp:txXfrm>
        <a:off x="4552238" y="1209168"/>
        <a:ext cx="1535174" cy="1110314"/>
      </dsp:txXfrm>
    </dsp:sp>
    <dsp:sp modelId="{F23B1345-682A-4A9B-A207-49D9397AFE1A}">
      <dsp:nvSpPr>
        <dsp:cNvPr id="0" name=""/>
        <dsp:cNvSpPr/>
      </dsp:nvSpPr>
      <dsp:spPr>
        <a:xfrm>
          <a:off x="4517695" y="2535473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955833"/>
            <a:satOff val="11345"/>
            <a:lumOff val="-82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Auditiva-Sordera-Hipoacusia.</a:t>
          </a:r>
          <a:endParaRPr lang="es-CO" sz="1700" kern="1200" dirty="0"/>
        </a:p>
      </dsp:txBody>
      <dsp:txXfrm>
        <a:off x="4552238" y="2570016"/>
        <a:ext cx="1535174" cy="1110314"/>
      </dsp:txXfrm>
    </dsp:sp>
    <dsp:sp modelId="{21D24620-05BB-4109-B599-1D1E2131802F}">
      <dsp:nvSpPr>
        <dsp:cNvPr id="0" name=""/>
        <dsp:cNvSpPr/>
      </dsp:nvSpPr>
      <dsp:spPr>
        <a:xfrm>
          <a:off x="6472887" y="0"/>
          <a:ext cx="2005325" cy="3911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400" kern="1200" dirty="0" smtClean="0"/>
            <a:t>TGD</a:t>
          </a:r>
          <a:endParaRPr lang="es-CO" sz="3400" kern="1200" dirty="0"/>
        </a:p>
      </dsp:txBody>
      <dsp:txXfrm>
        <a:off x="6472887" y="0"/>
        <a:ext cx="2005325" cy="1173480"/>
      </dsp:txXfrm>
    </dsp:sp>
    <dsp:sp modelId="{35D92E00-CA96-46F8-A858-116FCBB1BE07}">
      <dsp:nvSpPr>
        <dsp:cNvPr id="0" name=""/>
        <dsp:cNvSpPr/>
      </dsp:nvSpPr>
      <dsp:spPr>
        <a:xfrm>
          <a:off x="6673420" y="1173575"/>
          <a:ext cx="1604260" cy="569836"/>
        </a:xfrm>
        <a:prstGeom prst="roundRect">
          <a:avLst>
            <a:gd name="adj" fmla="val 10000"/>
          </a:avLst>
        </a:prstGeom>
        <a:solidFill>
          <a:schemeClr val="accent2">
            <a:hueOff val="-1146999"/>
            <a:satOff val="13613"/>
            <a:lumOff val="-99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TDAH.</a:t>
          </a:r>
          <a:endParaRPr lang="es-CO" sz="1700" kern="1200" dirty="0"/>
        </a:p>
      </dsp:txBody>
      <dsp:txXfrm>
        <a:off x="6690110" y="1190265"/>
        <a:ext cx="1570880" cy="536456"/>
      </dsp:txXfrm>
    </dsp:sp>
    <dsp:sp modelId="{FEF8878F-3931-48EE-8FC5-462D0A0C3E35}">
      <dsp:nvSpPr>
        <dsp:cNvPr id="0" name=""/>
        <dsp:cNvSpPr/>
      </dsp:nvSpPr>
      <dsp:spPr>
        <a:xfrm>
          <a:off x="6673420" y="1831079"/>
          <a:ext cx="1604260" cy="569836"/>
        </a:xfrm>
        <a:prstGeom prst="roundRect">
          <a:avLst>
            <a:gd name="adj" fmla="val 10000"/>
          </a:avLst>
        </a:prstGeom>
        <a:solidFill>
          <a:schemeClr val="accent2">
            <a:hueOff val="-1338166"/>
            <a:satOff val="15882"/>
            <a:lumOff val="-11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Espectro autista.</a:t>
          </a:r>
          <a:endParaRPr lang="es-CO" sz="1700" kern="1200" dirty="0"/>
        </a:p>
      </dsp:txBody>
      <dsp:txXfrm>
        <a:off x="6690110" y="1847769"/>
        <a:ext cx="1570880" cy="536456"/>
      </dsp:txXfrm>
    </dsp:sp>
    <dsp:sp modelId="{1F1F0738-D12D-4CDC-A2A6-FE5D67EB07BA}">
      <dsp:nvSpPr>
        <dsp:cNvPr id="0" name=""/>
        <dsp:cNvSpPr/>
      </dsp:nvSpPr>
      <dsp:spPr>
        <a:xfrm>
          <a:off x="6673420" y="2488583"/>
          <a:ext cx="1604260" cy="569836"/>
        </a:xfrm>
        <a:prstGeom prst="roundRect">
          <a:avLst>
            <a:gd name="adj" fmla="val 10000"/>
          </a:avLst>
        </a:prstGeom>
        <a:solidFill>
          <a:schemeClr val="accent2">
            <a:hueOff val="-1529332"/>
            <a:satOff val="18151"/>
            <a:lumOff val="-132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TOD.</a:t>
          </a:r>
          <a:endParaRPr lang="es-CO" sz="1700" kern="1200" dirty="0"/>
        </a:p>
      </dsp:txBody>
      <dsp:txXfrm>
        <a:off x="6690110" y="2505273"/>
        <a:ext cx="1570880" cy="536456"/>
      </dsp:txXfrm>
    </dsp:sp>
    <dsp:sp modelId="{5819064F-41EF-42BB-A713-79521B79A747}">
      <dsp:nvSpPr>
        <dsp:cNvPr id="0" name=""/>
        <dsp:cNvSpPr/>
      </dsp:nvSpPr>
      <dsp:spPr>
        <a:xfrm>
          <a:off x="6673420" y="3146087"/>
          <a:ext cx="1604260" cy="569836"/>
        </a:xfrm>
        <a:prstGeom prst="roundRect">
          <a:avLst>
            <a:gd name="adj" fmla="val 10000"/>
          </a:avLst>
        </a:prstGeom>
        <a:solidFill>
          <a:schemeClr val="accent2">
            <a:hueOff val="-1720499"/>
            <a:satOff val="20420"/>
            <a:lumOff val="-149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Etc.</a:t>
          </a:r>
          <a:endParaRPr lang="es-CO" sz="1700" kern="1200" dirty="0"/>
        </a:p>
      </dsp:txBody>
      <dsp:txXfrm>
        <a:off x="6690110" y="3162777"/>
        <a:ext cx="1570880" cy="536456"/>
      </dsp:txXfrm>
    </dsp:sp>
    <dsp:sp modelId="{8B57C8F0-CF50-4646-9400-30EC1AD3FC15}">
      <dsp:nvSpPr>
        <dsp:cNvPr id="0" name=""/>
        <dsp:cNvSpPr/>
      </dsp:nvSpPr>
      <dsp:spPr>
        <a:xfrm>
          <a:off x="8628612" y="0"/>
          <a:ext cx="2005325" cy="39116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400" kern="1200" smtClean="0"/>
            <a:t>DA-BA</a:t>
          </a:r>
          <a:endParaRPr lang="es-CO" sz="3400" kern="1200" dirty="0"/>
        </a:p>
      </dsp:txBody>
      <dsp:txXfrm>
        <a:off x="8628612" y="0"/>
        <a:ext cx="2005325" cy="1173480"/>
      </dsp:txXfrm>
    </dsp:sp>
    <dsp:sp modelId="{FEF8F5D9-A5AC-4506-8B12-0441E2EE04F3}">
      <dsp:nvSpPr>
        <dsp:cNvPr id="0" name=""/>
        <dsp:cNvSpPr/>
      </dsp:nvSpPr>
      <dsp:spPr>
        <a:xfrm>
          <a:off x="8829144" y="1174625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1911665"/>
            <a:satOff val="22689"/>
            <a:lumOff val="-165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Dificultades de aprendizaje.</a:t>
          </a:r>
          <a:endParaRPr lang="es-CO" sz="1700" kern="1200" dirty="0"/>
        </a:p>
      </dsp:txBody>
      <dsp:txXfrm>
        <a:off x="8863687" y="1209168"/>
        <a:ext cx="1535174" cy="1110314"/>
      </dsp:txXfrm>
    </dsp:sp>
    <dsp:sp modelId="{DC70015F-8278-48BD-8F68-E8A6EDCF1E5A}">
      <dsp:nvSpPr>
        <dsp:cNvPr id="0" name=""/>
        <dsp:cNvSpPr/>
      </dsp:nvSpPr>
      <dsp:spPr>
        <a:xfrm>
          <a:off x="8829144" y="2535473"/>
          <a:ext cx="1604260" cy="1179400"/>
        </a:xfrm>
        <a:prstGeom prst="roundRect">
          <a:avLst>
            <a:gd name="adj" fmla="val 10000"/>
          </a:avLst>
        </a:prstGeom>
        <a:solidFill>
          <a:schemeClr val="accent2">
            <a:hueOff val="-2102832"/>
            <a:satOff val="24958"/>
            <a:lumOff val="-1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Barreras de aprendizaje.</a:t>
          </a:r>
          <a:endParaRPr lang="es-CO" sz="1700" kern="1200" dirty="0"/>
        </a:p>
      </dsp:txBody>
      <dsp:txXfrm>
        <a:off x="8863687" y="2570016"/>
        <a:ext cx="1535174" cy="1110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629A4-8A13-45E1-BE87-15422EC4BFC5}">
      <dsp:nvSpPr>
        <dsp:cNvPr id="0" name=""/>
        <dsp:cNvSpPr/>
      </dsp:nvSpPr>
      <dsp:spPr>
        <a:xfrm>
          <a:off x="1394823" y="0"/>
          <a:ext cx="8197667" cy="512354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1725B-CE88-44B1-8A52-886B655FE3DD}">
      <dsp:nvSpPr>
        <dsp:cNvPr id="0" name=""/>
        <dsp:cNvSpPr/>
      </dsp:nvSpPr>
      <dsp:spPr>
        <a:xfrm>
          <a:off x="2202294" y="3809865"/>
          <a:ext cx="188546" cy="18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9AB9C-D6A1-4471-8B89-9741E12A023E}">
      <dsp:nvSpPr>
        <dsp:cNvPr id="0" name=""/>
        <dsp:cNvSpPr/>
      </dsp:nvSpPr>
      <dsp:spPr>
        <a:xfrm>
          <a:off x="2296567" y="3904139"/>
          <a:ext cx="1401801" cy="1219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90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Directivos, docente de SAP. y área.</a:t>
          </a:r>
          <a:endParaRPr lang="es-CO" sz="2200" kern="1200" dirty="0"/>
        </a:p>
      </dsp:txBody>
      <dsp:txXfrm>
        <a:off x="2296567" y="3904139"/>
        <a:ext cx="1401801" cy="1219402"/>
      </dsp:txXfrm>
    </dsp:sp>
    <dsp:sp modelId="{09B1890E-6B53-446A-955C-126E54B0C519}">
      <dsp:nvSpPr>
        <dsp:cNvPr id="0" name=""/>
        <dsp:cNvSpPr/>
      </dsp:nvSpPr>
      <dsp:spPr>
        <a:xfrm>
          <a:off x="3534415" y="2618129"/>
          <a:ext cx="327906" cy="327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4AEA6-3FBD-4CC5-B46A-1E2EFB95DD2E}">
      <dsp:nvSpPr>
        <dsp:cNvPr id="0" name=""/>
        <dsp:cNvSpPr/>
      </dsp:nvSpPr>
      <dsp:spPr>
        <a:xfrm>
          <a:off x="3698368" y="2782083"/>
          <a:ext cx="1721510" cy="2341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1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Estudiantes con barreras para el aprendizaje.</a:t>
          </a:r>
          <a:endParaRPr lang="es-CO" sz="2200" kern="1200" dirty="0"/>
        </a:p>
      </dsp:txBody>
      <dsp:txXfrm>
        <a:off x="3698368" y="2782083"/>
        <a:ext cx="1721510" cy="2341458"/>
      </dsp:txXfrm>
    </dsp:sp>
    <dsp:sp modelId="{7BCCD97A-2B8A-4333-9F6B-C23DBC2F335B}">
      <dsp:nvSpPr>
        <dsp:cNvPr id="0" name=""/>
        <dsp:cNvSpPr/>
      </dsp:nvSpPr>
      <dsp:spPr>
        <a:xfrm>
          <a:off x="5235430" y="1739954"/>
          <a:ext cx="434476" cy="4344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6AE2C-6965-44E0-8D62-2B152E02A656}">
      <dsp:nvSpPr>
        <dsp:cNvPr id="0" name=""/>
        <dsp:cNvSpPr/>
      </dsp:nvSpPr>
      <dsp:spPr>
        <a:xfrm>
          <a:off x="5452669" y="1957193"/>
          <a:ext cx="1721510" cy="3166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220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Familia.</a:t>
          </a:r>
          <a:endParaRPr lang="es-CO" sz="2200" kern="1200" dirty="0"/>
        </a:p>
      </dsp:txBody>
      <dsp:txXfrm>
        <a:off x="5452669" y="1957193"/>
        <a:ext cx="1721510" cy="3166348"/>
      </dsp:txXfrm>
    </dsp:sp>
    <dsp:sp modelId="{BFB1DD67-7CEC-4EC2-A1DD-0231E9E32A56}">
      <dsp:nvSpPr>
        <dsp:cNvPr id="0" name=""/>
        <dsp:cNvSpPr/>
      </dsp:nvSpPr>
      <dsp:spPr>
        <a:xfrm>
          <a:off x="7088103" y="1158945"/>
          <a:ext cx="582034" cy="582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34714-A444-42B0-B756-85956BC9FAD6}">
      <dsp:nvSpPr>
        <dsp:cNvPr id="0" name=""/>
        <dsp:cNvSpPr/>
      </dsp:nvSpPr>
      <dsp:spPr>
        <a:xfrm>
          <a:off x="7379120" y="1449962"/>
          <a:ext cx="1721510" cy="3673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408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Comunidad educativa.</a:t>
          </a:r>
          <a:endParaRPr lang="es-CO" sz="2200" kern="1200" dirty="0"/>
        </a:p>
      </dsp:txBody>
      <dsp:txXfrm>
        <a:off x="7379120" y="1449962"/>
        <a:ext cx="1721510" cy="3673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CAABB-8958-43E0-ACAA-F8FFA08BD53A}">
      <dsp:nvSpPr>
        <dsp:cNvPr id="0" name=""/>
        <dsp:cNvSpPr/>
      </dsp:nvSpPr>
      <dsp:spPr>
        <a:xfrm>
          <a:off x="0" y="2634266"/>
          <a:ext cx="9134475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93A68-7C61-4F87-83DF-B973CCB558D6}">
      <dsp:nvSpPr>
        <dsp:cNvPr id="0" name=""/>
        <dsp:cNvSpPr/>
      </dsp:nvSpPr>
      <dsp:spPr>
        <a:xfrm>
          <a:off x="0" y="1562203"/>
          <a:ext cx="9134475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1B8EF-6177-436E-9AD2-D67D843FD753}">
      <dsp:nvSpPr>
        <dsp:cNvPr id="0" name=""/>
        <dsp:cNvSpPr/>
      </dsp:nvSpPr>
      <dsp:spPr>
        <a:xfrm>
          <a:off x="0" y="585496"/>
          <a:ext cx="9134475" cy="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71B53-F20E-44F3-872A-80263B59A339}">
      <dsp:nvSpPr>
        <dsp:cNvPr id="0" name=""/>
        <dsp:cNvSpPr/>
      </dsp:nvSpPr>
      <dsp:spPr>
        <a:xfrm>
          <a:off x="2374963" y="877"/>
          <a:ext cx="6759511" cy="584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La Educación Inclusiva.</a:t>
          </a:r>
          <a:endParaRPr lang="es-CO" sz="3200" kern="1200" dirty="0"/>
        </a:p>
      </dsp:txBody>
      <dsp:txXfrm>
        <a:off x="2374963" y="877"/>
        <a:ext cx="6759511" cy="584619"/>
      </dsp:txXfrm>
    </dsp:sp>
    <dsp:sp modelId="{5CB187A9-9BFA-47B5-AA74-11F8D2FAB6EF}">
      <dsp:nvSpPr>
        <dsp:cNvPr id="0" name=""/>
        <dsp:cNvSpPr/>
      </dsp:nvSpPr>
      <dsp:spPr>
        <a:xfrm>
          <a:off x="0" y="877"/>
          <a:ext cx="2374963" cy="584619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Promueve</a:t>
          </a:r>
          <a:endParaRPr lang="es-CO" sz="3200" kern="1200" dirty="0"/>
        </a:p>
      </dsp:txBody>
      <dsp:txXfrm>
        <a:off x="28544" y="29421"/>
        <a:ext cx="2317875" cy="556075"/>
      </dsp:txXfrm>
    </dsp:sp>
    <dsp:sp modelId="{CAF2FF0B-DCE5-4EA3-B07F-594BE45F4A2D}">
      <dsp:nvSpPr>
        <dsp:cNvPr id="0" name=""/>
        <dsp:cNvSpPr/>
      </dsp:nvSpPr>
      <dsp:spPr>
        <a:xfrm>
          <a:off x="2374963" y="963072"/>
          <a:ext cx="6759511" cy="584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Acciones con:</a:t>
          </a:r>
          <a:endParaRPr lang="es-CO" sz="3200" kern="1200" dirty="0"/>
        </a:p>
      </dsp:txBody>
      <dsp:txXfrm>
        <a:off x="2374963" y="963072"/>
        <a:ext cx="6759511" cy="584619"/>
      </dsp:txXfrm>
    </dsp:sp>
    <dsp:sp modelId="{1D4864A7-C564-4B16-A86D-BE2FCA912FC5}">
      <dsp:nvSpPr>
        <dsp:cNvPr id="0" name=""/>
        <dsp:cNvSpPr/>
      </dsp:nvSpPr>
      <dsp:spPr>
        <a:xfrm>
          <a:off x="0" y="963072"/>
          <a:ext cx="2374963" cy="584619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1243473"/>
            <a:satOff val="-19809"/>
            <a:lumOff val="-15981"/>
            <a:alphaOff val="0"/>
          </a:schemeClr>
        </a:solidFill>
        <a:ln w="12700" cap="flat" cmpd="sng" algn="ctr">
          <a:solidFill>
            <a:schemeClr val="accent4">
              <a:hueOff val="-1243473"/>
              <a:satOff val="-19809"/>
              <a:lumOff val="-15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Por medio</a:t>
          </a:r>
          <a:endParaRPr lang="es-CO" sz="3200" kern="1200" dirty="0"/>
        </a:p>
      </dsp:txBody>
      <dsp:txXfrm>
        <a:off x="28544" y="991616"/>
        <a:ext cx="2317875" cy="556075"/>
      </dsp:txXfrm>
    </dsp:sp>
    <dsp:sp modelId="{1816DCE1-77C5-444D-8587-ACE2F1C52EB3}">
      <dsp:nvSpPr>
        <dsp:cNvPr id="0" name=""/>
        <dsp:cNvSpPr/>
      </dsp:nvSpPr>
      <dsp:spPr>
        <a:xfrm>
          <a:off x="0" y="1533174"/>
          <a:ext cx="9134475" cy="11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Actores implicados.</a:t>
          </a:r>
          <a:endParaRPr lang="es-CO" sz="2300" kern="1200" dirty="0"/>
        </a:p>
      </dsp:txBody>
      <dsp:txXfrm>
        <a:off x="0" y="1533174"/>
        <a:ext cx="9134475" cy="1169413"/>
      </dsp:txXfrm>
    </dsp:sp>
    <dsp:sp modelId="{2ADA2FDC-78DF-481E-B719-F9F016122115}">
      <dsp:nvSpPr>
        <dsp:cNvPr id="0" name=""/>
        <dsp:cNvSpPr/>
      </dsp:nvSpPr>
      <dsp:spPr>
        <a:xfrm>
          <a:off x="2374963" y="2078677"/>
          <a:ext cx="6759511" cy="584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Estrategias.</a:t>
          </a:r>
          <a:endParaRPr lang="es-CO" sz="3200" kern="1200" dirty="0"/>
        </a:p>
      </dsp:txBody>
      <dsp:txXfrm>
        <a:off x="2374963" y="2078677"/>
        <a:ext cx="6759511" cy="584619"/>
      </dsp:txXfrm>
    </dsp:sp>
    <dsp:sp modelId="{CD20D74F-8295-442E-A11C-3E13F2432AAF}">
      <dsp:nvSpPr>
        <dsp:cNvPr id="0" name=""/>
        <dsp:cNvSpPr/>
      </dsp:nvSpPr>
      <dsp:spPr>
        <a:xfrm>
          <a:off x="0" y="2035134"/>
          <a:ext cx="2374963" cy="584619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2486947"/>
            <a:satOff val="-39618"/>
            <a:lumOff val="-31962"/>
            <a:alphaOff val="0"/>
          </a:schemeClr>
        </a:solidFill>
        <a:ln w="12700" cap="flat" cmpd="sng" algn="ctr">
          <a:solidFill>
            <a:schemeClr val="accent4">
              <a:hueOff val="-2486947"/>
              <a:satOff val="-39618"/>
              <a:lumOff val="-319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Atiende</a:t>
          </a:r>
          <a:endParaRPr lang="es-CO" sz="3200" kern="1200" dirty="0"/>
        </a:p>
      </dsp:txBody>
      <dsp:txXfrm>
        <a:off x="28544" y="2063678"/>
        <a:ext cx="2317875" cy="556075"/>
      </dsp:txXfrm>
    </dsp:sp>
    <dsp:sp modelId="{BF1807E3-F297-484C-9C22-0F3A8A9C812D}">
      <dsp:nvSpPr>
        <dsp:cNvPr id="0" name=""/>
        <dsp:cNvSpPr/>
      </dsp:nvSpPr>
      <dsp:spPr>
        <a:xfrm>
          <a:off x="0" y="2648780"/>
          <a:ext cx="9134475" cy="11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Adaptación y flexibilización curricular.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Evaluación y promoción educativa.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Participación social y cultural dentro de la IE.</a:t>
          </a:r>
          <a:endParaRPr lang="es-CO" sz="2300" kern="1200" dirty="0"/>
        </a:p>
      </dsp:txBody>
      <dsp:txXfrm>
        <a:off x="0" y="2648780"/>
        <a:ext cx="9134475" cy="11694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A63AE-D513-48A1-A64C-ECAEACA17BCD}">
      <dsp:nvSpPr>
        <dsp:cNvPr id="0" name=""/>
        <dsp:cNvSpPr/>
      </dsp:nvSpPr>
      <dsp:spPr>
        <a:xfrm>
          <a:off x="0" y="725401"/>
          <a:ext cx="11185751" cy="465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19E55-8317-478B-9A1D-A58E275CDAF3}">
      <dsp:nvSpPr>
        <dsp:cNvPr id="0" name=""/>
        <dsp:cNvSpPr/>
      </dsp:nvSpPr>
      <dsp:spPr>
        <a:xfrm>
          <a:off x="558741" y="96980"/>
          <a:ext cx="8206536" cy="7317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956" tIns="0" rIns="2959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Nivelar estudiantes.</a:t>
          </a:r>
        </a:p>
      </dsp:txBody>
      <dsp:txXfrm>
        <a:off x="594462" y="132701"/>
        <a:ext cx="8135094" cy="660299"/>
      </dsp:txXfrm>
    </dsp:sp>
    <dsp:sp modelId="{C83A5DA1-C643-42CE-B5E8-A0900AF46D69}">
      <dsp:nvSpPr>
        <dsp:cNvPr id="0" name=""/>
        <dsp:cNvSpPr/>
      </dsp:nvSpPr>
      <dsp:spPr>
        <a:xfrm>
          <a:off x="0" y="1857029"/>
          <a:ext cx="11185751" cy="465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29926"/>
              <a:satOff val="12359"/>
              <a:lumOff val="9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61F92-CA42-4000-AF85-BA1CB2B18F4D}">
      <dsp:nvSpPr>
        <dsp:cNvPr id="0" name=""/>
        <dsp:cNvSpPr/>
      </dsp:nvSpPr>
      <dsp:spPr>
        <a:xfrm>
          <a:off x="558741" y="1228608"/>
          <a:ext cx="8206536" cy="731741"/>
        </a:xfrm>
        <a:prstGeom prst="roundRect">
          <a:avLst/>
        </a:prstGeom>
        <a:solidFill>
          <a:schemeClr val="accent3">
            <a:hueOff val="329926"/>
            <a:satOff val="12359"/>
            <a:lumOff val="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956" tIns="0" rIns="2959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Reemplazar docentes de área.</a:t>
          </a:r>
        </a:p>
      </dsp:txBody>
      <dsp:txXfrm>
        <a:off x="594462" y="1264329"/>
        <a:ext cx="8135094" cy="660299"/>
      </dsp:txXfrm>
    </dsp:sp>
    <dsp:sp modelId="{12179D4B-9DBC-4AF9-B65C-BD9F267207D1}">
      <dsp:nvSpPr>
        <dsp:cNvPr id="0" name=""/>
        <dsp:cNvSpPr/>
      </dsp:nvSpPr>
      <dsp:spPr>
        <a:xfrm>
          <a:off x="0" y="2988657"/>
          <a:ext cx="11185751" cy="465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59853"/>
              <a:satOff val="24718"/>
              <a:lumOff val="180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EC8E8-1201-430E-AAD8-C87769E3BB6B}">
      <dsp:nvSpPr>
        <dsp:cNvPr id="0" name=""/>
        <dsp:cNvSpPr/>
      </dsp:nvSpPr>
      <dsp:spPr>
        <a:xfrm>
          <a:off x="558741" y="2360236"/>
          <a:ext cx="8206536" cy="731741"/>
        </a:xfrm>
        <a:prstGeom prst="roundRect">
          <a:avLst/>
        </a:prstGeom>
        <a:solidFill>
          <a:schemeClr val="accent3">
            <a:hueOff val="659853"/>
            <a:satOff val="24718"/>
            <a:lumOff val="18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956" tIns="0" rIns="2959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Encargarse de asuntos de convivencia (aunque puede apoyar algunos procesos.)</a:t>
          </a:r>
        </a:p>
      </dsp:txBody>
      <dsp:txXfrm>
        <a:off x="594462" y="2395957"/>
        <a:ext cx="8135094" cy="660299"/>
      </dsp:txXfrm>
    </dsp:sp>
    <dsp:sp modelId="{EBCB5DBE-DD59-4171-B6C4-E65DEC9B6E87}">
      <dsp:nvSpPr>
        <dsp:cNvPr id="0" name=""/>
        <dsp:cNvSpPr/>
      </dsp:nvSpPr>
      <dsp:spPr>
        <a:xfrm>
          <a:off x="0" y="4120285"/>
          <a:ext cx="11185751" cy="465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89779"/>
              <a:satOff val="37077"/>
              <a:lumOff val="270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1D455-315A-4FE0-815F-6846DB5A48FE}">
      <dsp:nvSpPr>
        <dsp:cNvPr id="0" name=""/>
        <dsp:cNvSpPr/>
      </dsp:nvSpPr>
      <dsp:spPr>
        <a:xfrm>
          <a:off x="558741" y="3491863"/>
          <a:ext cx="8206536" cy="731741"/>
        </a:xfrm>
        <a:prstGeom prst="roundRect">
          <a:avLst/>
        </a:prstGeom>
        <a:solidFill>
          <a:schemeClr val="accent3">
            <a:hueOff val="989779"/>
            <a:satOff val="37077"/>
            <a:lumOff val="2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956" tIns="0" rIns="2959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Sacar estudiantes del aula dentro de la jornada escolar para brindar otros apoyos.</a:t>
          </a:r>
        </a:p>
      </dsp:txBody>
      <dsp:txXfrm>
        <a:off x="594462" y="3527584"/>
        <a:ext cx="8135094" cy="660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5B5CB-46E5-447E-A7FC-DC638E3DEA3C}">
      <dsp:nvSpPr>
        <dsp:cNvPr id="0" name=""/>
        <dsp:cNvSpPr/>
      </dsp:nvSpPr>
      <dsp:spPr>
        <a:xfrm>
          <a:off x="5465236" y="1024155"/>
          <a:ext cx="312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2926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13111" y="1068156"/>
        <a:ext cx="17176" cy="3438"/>
      </dsp:txXfrm>
    </dsp:sp>
    <dsp:sp modelId="{7D4F4B74-27D6-4203-96AD-683A4C6D3ADE}">
      <dsp:nvSpPr>
        <dsp:cNvPr id="0" name=""/>
        <dsp:cNvSpPr/>
      </dsp:nvSpPr>
      <dsp:spPr>
        <a:xfrm>
          <a:off x="1300121" y="4521"/>
          <a:ext cx="4166915" cy="21307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Identificación.</a:t>
          </a:r>
          <a:endParaRPr lang="es-CO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err="1" smtClean="0"/>
            <a:t>Dx</a:t>
          </a:r>
          <a:r>
            <a:rPr lang="es-CO" sz="2000" kern="1200" dirty="0" smtClean="0"/>
            <a:t> en el momento de la matricula.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Remisión Servicio de Apoyo Pedagógico. (Formato especial).</a:t>
          </a:r>
          <a:endParaRPr lang="es-CO" sz="2000" kern="1200" dirty="0"/>
        </a:p>
      </dsp:txBody>
      <dsp:txXfrm>
        <a:off x="1300121" y="4521"/>
        <a:ext cx="4166915" cy="2130708"/>
      </dsp:txXfrm>
    </dsp:sp>
    <dsp:sp modelId="{61D7723A-45C7-472F-BB2C-CACBF83D345D}">
      <dsp:nvSpPr>
        <dsp:cNvPr id="0" name=""/>
        <dsp:cNvSpPr/>
      </dsp:nvSpPr>
      <dsp:spPr>
        <a:xfrm>
          <a:off x="3915432" y="2133430"/>
          <a:ext cx="3978588" cy="312926"/>
        </a:xfrm>
        <a:custGeom>
          <a:avLst/>
          <a:gdLst/>
          <a:ahLst/>
          <a:cxnLst/>
          <a:rect l="0" t="0" r="0" b="0"/>
          <a:pathLst>
            <a:path>
              <a:moveTo>
                <a:pt x="3978588" y="0"/>
              </a:moveTo>
              <a:lnTo>
                <a:pt x="3978588" y="173563"/>
              </a:lnTo>
              <a:lnTo>
                <a:pt x="0" y="173563"/>
              </a:lnTo>
              <a:lnTo>
                <a:pt x="0" y="312926"/>
              </a:lnTo>
            </a:path>
          </a:pathLst>
        </a:custGeom>
        <a:noFill/>
        <a:ln w="6350" cap="flat" cmpd="sng" algn="ctr">
          <a:solidFill>
            <a:schemeClr val="accent2">
              <a:hueOff val="-2102832"/>
              <a:satOff val="24958"/>
              <a:lumOff val="-1823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804891" y="2288174"/>
        <a:ext cx="199669" cy="3438"/>
      </dsp:txXfrm>
    </dsp:sp>
    <dsp:sp modelId="{8877F1D2-2C47-4D1E-AC2D-8AEFE1C76DF7}">
      <dsp:nvSpPr>
        <dsp:cNvPr id="0" name=""/>
        <dsp:cNvSpPr/>
      </dsp:nvSpPr>
      <dsp:spPr>
        <a:xfrm>
          <a:off x="5810563" y="4521"/>
          <a:ext cx="4166915" cy="2130708"/>
        </a:xfrm>
        <a:prstGeom prst="rect">
          <a:avLst/>
        </a:prstGeom>
        <a:solidFill>
          <a:schemeClr val="accent2">
            <a:hueOff val="-1051416"/>
            <a:satOff val="12479"/>
            <a:lumOff val="-9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Valoración y </a:t>
          </a:r>
          <a:r>
            <a:rPr lang="es-CO" sz="2800" kern="1200" dirty="0" err="1" smtClean="0"/>
            <a:t>Dx</a:t>
          </a:r>
          <a:r>
            <a:rPr lang="es-CO" sz="2800" kern="1200" dirty="0" smtClean="0"/>
            <a:t>.</a:t>
          </a:r>
          <a:endParaRPr lang="es-CO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Evaluación Psicopedagógica Docente SAP.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Valoración neuropsicológica.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Devolución de remisión SAP.</a:t>
          </a:r>
          <a:endParaRPr lang="es-CO" sz="2000" kern="1200" dirty="0"/>
        </a:p>
      </dsp:txBody>
      <dsp:txXfrm>
        <a:off x="5810563" y="4521"/>
        <a:ext cx="4166915" cy="2130708"/>
      </dsp:txXfrm>
    </dsp:sp>
    <dsp:sp modelId="{61683B96-6EDB-4746-A9FC-7FB930B71256}">
      <dsp:nvSpPr>
        <dsp:cNvPr id="0" name=""/>
        <dsp:cNvSpPr/>
      </dsp:nvSpPr>
      <dsp:spPr>
        <a:xfrm>
          <a:off x="1300121" y="2478756"/>
          <a:ext cx="5230622" cy="2779964"/>
        </a:xfrm>
        <a:prstGeom prst="rect">
          <a:avLst/>
        </a:prstGeom>
        <a:solidFill>
          <a:schemeClr val="accent2">
            <a:hueOff val="-2102832"/>
            <a:satOff val="24958"/>
            <a:lumOff val="-1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Acompañamiento institucional y familiar.</a:t>
          </a:r>
          <a:endParaRPr lang="es-CO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Flexibilización y adaptaciones curriculares. 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Jornadas de cualificación.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Asesorías a docentes y familia.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 smtClean="0"/>
            <a:t>Acompañamiento a estudiantes</a:t>
          </a:r>
          <a:endParaRPr lang="es-CO" sz="2000" kern="1200" dirty="0"/>
        </a:p>
      </dsp:txBody>
      <dsp:txXfrm>
        <a:off x="1300121" y="2478756"/>
        <a:ext cx="5230622" cy="2779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13B1E-54C0-4D59-8E43-206E3AF00849}">
      <dsp:nvSpPr>
        <dsp:cNvPr id="0" name=""/>
        <dsp:cNvSpPr/>
      </dsp:nvSpPr>
      <dsp:spPr>
        <a:xfrm>
          <a:off x="2653827" y="159408"/>
          <a:ext cx="5548642" cy="1174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apnormal.sanjeronimo@gmail.com</a:t>
          </a:r>
          <a:endParaRPr lang="es-CO" sz="2700" kern="1200" dirty="0"/>
        </a:p>
      </dsp:txBody>
      <dsp:txXfrm>
        <a:off x="2653827" y="159408"/>
        <a:ext cx="5548642" cy="1174692"/>
      </dsp:txXfrm>
    </dsp:sp>
    <dsp:sp modelId="{D24C7F38-1605-4132-9EB6-EC2DB62A55EE}">
      <dsp:nvSpPr>
        <dsp:cNvPr id="0" name=""/>
        <dsp:cNvSpPr/>
      </dsp:nvSpPr>
      <dsp:spPr>
        <a:xfrm>
          <a:off x="1188257" y="0"/>
          <a:ext cx="1474023" cy="1488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05CC4-E74A-48CA-9E45-8163EEAE5EC4}">
      <dsp:nvSpPr>
        <dsp:cNvPr id="0" name=""/>
        <dsp:cNvSpPr/>
      </dsp:nvSpPr>
      <dsp:spPr>
        <a:xfrm>
          <a:off x="2160730" y="1893991"/>
          <a:ext cx="5548642" cy="1174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3206741999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Amparo Montoya.</a:t>
          </a:r>
          <a:endParaRPr lang="es-CO" sz="3200" kern="1200" dirty="0"/>
        </a:p>
      </dsp:txBody>
      <dsp:txXfrm>
        <a:off x="2160730" y="1893991"/>
        <a:ext cx="5548642" cy="1174692"/>
      </dsp:txXfrm>
    </dsp:sp>
    <dsp:sp modelId="{B9790DA3-DCC1-4DC7-8FB9-7316283C86BC}">
      <dsp:nvSpPr>
        <dsp:cNvPr id="0" name=""/>
        <dsp:cNvSpPr/>
      </dsp:nvSpPr>
      <dsp:spPr>
        <a:xfrm>
          <a:off x="7657361" y="1736881"/>
          <a:ext cx="1474023" cy="1488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088CE-54AA-46EE-B215-6C407E4EFB52}">
      <dsp:nvSpPr>
        <dsp:cNvPr id="0" name=""/>
        <dsp:cNvSpPr/>
      </dsp:nvSpPr>
      <dsp:spPr>
        <a:xfrm>
          <a:off x="2653827" y="3614058"/>
          <a:ext cx="5548642" cy="1174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3206657293</a:t>
          </a: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Sara González</a:t>
          </a:r>
          <a:endParaRPr lang="es-CO" sz="3200" kern="1200" dirty="0"/>
        </a:p>
      </dsp:txBody>
      <dsp:txXfrm>
        <a:off x="2653827" y="3614058"/>
        <a:ext cx="5548642" cy="1174692"/>
      </dsp:txXfrm>
    </dsp:sp>
    <dsp:sp modelId="{B752E720-83A0-4778-AB2E-FD453BD3DB1F}">
      <dsp:nvSpPr>
        <dsp:cNvPr id="0" name=""/>
        <dsp:cNvSpPr/>
      </dsp:nvSpPr>
      <dsp:spPr>
        <a:xfrm>
          <a:off x="1217266" y="3459240"/>
          <a:ext cx="1474023" cy="1488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fichas"/>
  <dgm:desc val="Se usa para mostrar bloques de información no secuencial o agrupados. Funciona bien con listas con una cantidad pequeña de texto de Nivel 1. El primer elemento de Nivel 2 se muestra junto al texto de Nivel 1. El resto de texto de Nivel 2 aparece debajo del texto de Ni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0EA5F0D-C1DC-412F-A146-DDB3A74B588F}" type="datetimeFigureOut">
              <a:rPr lang="es-ES"/>
              <a:t>28/08/2014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BAE14B8-3CC9-472D-9BC5-A84D80684DE2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8CDE508-72C8-4AB5-AA9C-1584D31690E0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FB667E1-E601-4AAF-B95C-B25720D70A6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es-ES" sz="6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grpSp>
        <p:nvGrpSpPr>
          <p:cNvPr id="4" name="Grupo 3"/>
          <p:cNvGrpSpPr/>
          <p:nvPr userDrawn="1"/>
        </p:nvGrpSpPr>
        <p:grpSpPr>
          <a:xfrm rot="248467">
            <a:off x="238474" y="2566925"/>
            <a:ext cx="4688853" cy="2424835"/>
            <a:chOff x="-10068" y="2615721"/>
            <a:chExt cx="5488038" cy="2838132"/>
          </a:xfrm>
        </p:grpSpPr>
        <p:sp>
          <p:nvSpPr>
            <p:cNvPr id="5" name="Forma libre 457"/>
            <p:cNvSpPr>
              <a:spLocks/>
            </p:cNvSpPr>
            <p:nvPr userDrawn="1"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" name="Forma libre 458"/>
            <p:cNvSpPr>
              <a:spLocks/>
            </p:cNvSpPr>
            <p:nvPr userDrawn="1"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" name="Forma libre 459"/>
            <p:cNvSpPr>
              <a:spLocks/>
            </p:cNvSpPr>
            <p:nvPr userDrawn="1"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" name="Forma libre 460"/>
            <p:cNvSpPr>
              <a:spLocks/>
            </p:cNvSpPr>
            <p:nvPr userDrawn="1"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" name="Forma libre 461"/>
            <p:cNvSpPr>
              <a:spLocks/>
            </p:cNvSpPr>
            <p:nvPr userDrawn="1"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" name="Forma libre 462"/>
            <p:cNvSpPr>
              <a:spLocks/>
            </p:cNvSpPr>
            <p:nvPr userDrawn="1"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" name="Forma libre 463"/>
            <p:cNvSpPr>
              <a:spLocks/>
            </p:cNvSpPr>
            <p:nvPr userDrawn="1"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" name="Forma libre 464"/>
            <p:cNvSpPr>
              <a:spLocks/>
            </p:cNvSpPr>
            <p:nvPr userDrawn="1"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" name="Forma libre 465"/>
            <p:cNvSpPr>
              <a:spLocks/>
            </p:cNvSpPr>
            <p:nvPr userDrawn="1"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" name="Forma libre 466"/>
            <p:cNvSpPr>
              <a:spLocks/>
            </p:cNvSpPr>
            <p:nvPr userDrawn="1"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" name="Forma libre 467"/>
            <p:cNvSpPr>
              <a:spLocks/>
            </p:cNvSpPr>
            <p:nvPr userDrawn="1"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" name="Forma libre 468"/>
            <p:cNvSpPr>
              <a:spLocks/>
            </p:cNvSpPr>
            <p:nvPr userDrawn="1"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Forma libre 469"/>
            <p:cNvSpPr>
              <a:spLocks/>
            </p:cNvSpPr>
            <p:nvPr userDrawn="1"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470"/>
            <p:cNvSpPr>
              <a:spLocks/>
            </p:cNvSpPr>
            <p:nvPr userDrawn="1"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" name="Forma libre 471"/>
            <p:cNvSpPr>
              <a:spLocks/>
            </p:cNvSpPr>
            <p:nvPr userDrawn="1"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" name="Forma libre 472"/>
            <p:cNvSpPr>
              <a:spLocks/>
            </p:cNvSpPr>
            <p:nvPr userDrawn="1"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473"/>
            <p:cNvSpPr>
              <a:spLocks/>
            </p:cNvSpPr>
            <p:nvPr userDrawn="1"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474"/>
            <p:cNvSpPr>
              <a:spLocks/>
            </p:cNvSpPr>
            <p:nvPr userDrawn="1"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475"/>
            <p:cNvSpPr>
              <a:spLocks/>
            </p:cNvSpPr>
            <p:nvPr userDrawn="1"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476"/>
            <p:cNvSpPr>
              <a:spLocks/>
            </p:cNvSpPr>
            <p:nvPr userDrawn="1"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477"/>
            <p:cNvSpPr>
              <a:spLocks/>
            </p:cNvSpPr>
            <p:nvPr userDrawn="1"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478"/>
            <p:cNvSpPr>
              <a:spLocks/>
            </p:cNvSpPr>
            <p:nvPr userDrawn="1"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479"/>
            <p:cNvSpPr>
              <a:spLocks/>
            </p:cNvSpPr>
            <p:nvPr userDrawn="1"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480"/>
            <p:cNvSpPr>
              <a:spLocks/>
            </p:cNvSpPr>
            <p:nvPr userDrawn="1"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481"/>
            <p:cNvSpPr>
              <a:spLocks/>
            </p:cNvSpPr>
            <p:nvPr userDrawn="1"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482"/>
            <p:cNvSpPr>
              <a:spLocks/>
            </p:cNvSpPr>
            <p:nvPr userDrawn="1"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483"/>
            <p:cNvSpPr>
              <a:spLocks/>
            </p:cNvSpPr>
            <p:nvPr userDrawn="1"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484"/>
            <p:cNvSpPr>
              <a:spLocks/>
            </p:cNvSpPr>
            <p:nvPr userDrawn="1"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485"/>
            <p:cNvSpPr>
              <a:spLocks/>
            </p:cNvSpPr>
            <p:nvPr userDrawn="1"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486"/>
            <p:cNvSpPr>
              <a:spLocks/>
            </p:cNvSpPr>
            <p:nvPr userDrawn="1"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487"/>
            <p:cNvSpPr>
              <a:spLocks/>
            </p:cNvSpPr>
            <p:nvPr userDrawn="1"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488"/>
            <p:cNvSpPr>
              <a:spLocks/>
            </p:cNvSpPr>
            <p:nvPr userDrawn="1"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489"/>
            <p:cNvSpPr>
              <a:spLocks/>
            </p:cNvSpPr>
            <p:nvPr userDrawn="1"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490"/>
            <p:cNvSpPr>
              <a:spLocks/>
            </p:cNvSpPr>
            <p:nvPr userDrawn="1"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485"/>
            <p:cNvSpPr>
              <a:spLocks/>
            </p:cNvSpPr>
            <p:nvPr userDrawn="1"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0" name="Grupo 39"/>
          <p:cNvGrpSpPr/>
          <p:nvPr userDrawn="1"/>
        </p:nvGrpSpPr>
        <p:grpSpPr>
          <a:xfrm rot="18988672">
            <a:off x="83468" y="181140"/>
            <a:ext cx="517230" cy="587584"/>
            <a:chOff x="11036616" y="1071278"/>
            <a:chExt cx="1030189" cy="1170315"/>
          </a:xfrm>
        </p:grpSpPr>
        <p:sp>
          <p:nvSpPr>
            <p:cNvPr id="41" name="Forma libre 2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2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" name="Forma libre 3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" name="Forma libre 3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3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3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3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3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9" name="Forma libre 500"/>
          <p:cNvSpPr>
            <a:spLocks/>
          </p:cNvSpPr>
          <p:nvPr userDrawn="1"/>
        </p:nvSpPr>
        <p:spPr bwMode="auto">
          <a:xfrm>
            <a:off x="3299233" y="4655696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50" name="Grupo 49"/>
          <p:cNvGrpSpPr/>
          <p:nvPr userDrawn="1"/>
        </p:nvGrpSpPr>
        <p:grpSpPr>
          <a:xfrm>
            <a:off x="11449074" y="-1940"/>
            <a:ext cx="679129" cy="712528"/>
            <a:chOff x="11231706" y="127529"/>
            <a:chExt cx="679129" cy="712528"/>
          </a:xfrm>
        </p:grpSpPr>
        <p:sp>
          <p:nvSpPr>
            <p:cNvPr id="51" name="Forma libre 36"/>
            <p:cNvSpPr>
              <a:spLocks/>
            </p:cNvSpPr>
            <p:nvPr userDrawn="1"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2" name="Forma libre 37"/>
            <p:cNvSpPr>
              <a:spLocks/>
            </p:cNvSpPr>
            <p:nvPr userDrawn="1"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3" name="Forma libre 38"/>
            <p:cNvSpPr>
              <a:spLocks/>
            </p:cNvSpPr>
            <p:nvPr userDrawn="1"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39"/>
            <p:cNvSpPr>
              <a:spLocks/>
            </p:cNvSpPr>
            <p:nvPr userDrawn="1"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40"/>
            <p:cNvSpPr>
              <a:spLocks/>
            </p:cNvSpPr>
            <p:nvPr userDrawn="1"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41"/>
            <p:cNvSpPr>
              <a:spLocks/>
            </p:cNvSpPr>
            <p:nvPr userDrawn="1"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42"/>
            <p:cNvSpPr>
              <a:spLocks/>
            </p:cNvSpPr>
            <p:nvPr userDrawn="1"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43"/>
            <p:cNvSpPr>
              <a:spLocks/>
            </p:cNvSpPr>
            <p:nvPr userDrawn="1"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59" name="Forma libre 413"/>
          <p:cNvSpPr>
            <a:spLocks/>
          </p:cNvSpPr>
          <p:nvPr userDrawn="1"/>
        </p:nvSpPr>
        <p:spPr bwMode="auto">
          <a:xfrm>
            <a:off x="-8454" y="2999030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0" name="Forma libre 414"/>
          <p:cNvSpPr>
            <a:spLocks/>
          </p:cNvSpPr>
          <p:nvPr userDrawn="1"/>
        </p:nvSpPr>
        <p:spPr bwMode="auto">
          <a:xfrm>
            <a:off x="-8454" y="3316264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61" name="Grupo 5"/>
          <p:cNvGrpSpPr>
            <a:grpSpLocks noChangeAspect="1"/>
          </p:cNvGrpSpPr>
          <p:nvPr userDrawn="1"/>
        </p:nvGrpSpPr>
        <p:grpSpPr bwMode="auto">
          <a:xfrm>
            <a:off x="13411" y="845657"/>
            <a:ext cx="1881485" cy="2341748"/>
            <a:chOff x="3000" y="1116"/>
            <a:chExt cx="1680" cy="2091"/>
          </a:xfrm>
        </p:grpSpPr>
        <p:sp>
          <p:nvSpPr>
            <p:cNvPr id="62" name="Forma libre 6"/>
            <p:cNvSpPr>
              <a:spLocks/>
            </p:cNvSpPr>
            <p:nvPr userDrawn="1"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7"/>
            <p:cNvSpPr>
              <a:spLocks/>
            </p:cNvSpPr>
            <p:nvPr userDrawn="1"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8"/>
            <p:cNvSpPr>
              <a:spLocks/>
            </p:cNvSpPr>
            <p:nvPr userDrawn="1"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9"/>
            <p:cNvSpPr>
              <a:spLocks/>
            </p:cNvSpPr>
            <p:nvPr userDrawn="1"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10"/>
            <p:cNvSpPr>
              <a:spLocks/>
            </p:cNvSpPr>
            <p:nvPr userDrawn="1"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11"/>
            <p:cNvSpPr>
              <a:spLocks/>
            </p:cNvSpPr>
            <p:nvPr userDrawn="1"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12"/>
            <p:cNvSpPr>
              <a:spLocks/>
            </p:cNvSpPr>
            <p:nvPr userDrawn="1"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13"/>
            <p:cNvSpPr>
              <a:spLocks noEditPoints="1"/>
            </p:cNvSpPr>
            <p:nvPr userDrawn="1"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0" name="Forma libre 14"/>
            <p:cNvSpPr>
              <a:spLocks/>
            </p:cNvSpPr>
            <p:nvPr userDrawn="1"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1" name="Forma libre 15"/>
            <p:cNvSpPr>
              <a:spLocks/>
            </p:cNvSpPr>
            <p:nvPr userDrawn="1"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2" name="Forma libre 16"/>
            <p:cNvSpPr>
              <a:spLocks/>
            </p:cNvSpPr>
            <p:nvPr userDrawn="1"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3" name="Forma libre 17"/>
            <p:cNvSpPr>
              <a:spLocks/>
            </p:cNvSpPr>
            <p:nvPr userDrawn="1"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4" name="Forma libre 18"/>
            <p:cNvSpPr>
              <a:spLocks/>
            </p:cNvSpPr>
            <p:nvPr userDrawn="1"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5" name="Forma libre 19"/>
            <p:cNvSpPr>
              <a:spLocks/>
            </p:cNvSpPr>
            <p:nvPr userDrawn="1"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6" name="Forma libre 20"/>
            <p:cNvSpPr>
              <a:spLocks/>
            </p:cNvSpPr>
            <p:nvPr userDrawn="1"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7" name="Forma libre 21"/>
            <p:cNvSpPr>
              <a:spLocks/>
            </p:cNvSpPr>
            <p:nvPr userDrawn="1"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8" name="Forma libre 22"/>
            <p:cNvSpPr>
              <a:spLocks/>
            </p:cNvSpPr>
            <p:nvPr userDrawn="1"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9" name="Forma libre 23"/>
            <p:cNvSpPr>
              <a:spLocks noEditPoints="1"/>
            </p:cNvSpPr>
            <p:nvPr userDrawn="1"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0" name="Forma libre 24"/>
            <p:cNvSpPr>
              <a:spLocks/>
            </p:cNvSpPr>
            <p:nvPr userDrawn="1"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81" name="Grupo 33"/>
          <p:cNvGrpSpPr>
            <a:grpSpLocks noChangeAspect="1"/>
          </p:cNvGrpSpPr>
          <p:nvPr userDrawn="1"/>
        </p:nvGrpSpPr>
        <p:grpSpPr bwMode="auto">
          <a:xfrm>
            <a:off x="1729899" y="4535737"/>
            <a:ext cx="1873268" cy="2324202"/>
            <a:chOff x="3359" y="1523"/>
            <a:chExt cx="943" cy="1170"/>
          </a:xfrm>
        </p:grpSpPr>
        <p:sp>
          <p:nvSpPr>
            <p:cNvPr id="82" name="Forma libre 34"/>
            <p:cNvSpPr>
              <a:spLocks/>
            </p:cNvSpPr>
            <p:nvPr userDrawn="1"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3" name="Forma libre 35"/>
            <p:cNvSpPr>
              <a:spLocks/>
            </p:cNvSpPr>
            <p:nvPr userDrawn="1"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4" name="Forma libre 36"/>
            <p:cNvSpPr>
              <a:spLocks/>
            </p:cNvSpPr>
            <p:nvPr userDrawn="1"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5" name="Forma libre 37"/>
            <p:cNvSpPr>
              <a:spLocks/>
            </p:cNvSpPr>
            <p:nvPr userDrawn="1"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6" name="Forma libre 38"/>
            <p:cNvSpPr>
              <a:spLocks/>
            </p:cNvSpPr>
            <p:nvPr userDrawn="1"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87" name="Grupo 43"/>
          <p:cNvGrpSpPr>
            <a:grpSpLocks noChangeAspect="1"/>
          </p:cNvGrpSpPr>
          <p:nvPr userDrawn="1"/>
        </p:nvGrpSpPr>
        <p:grpSpPr bwMode="auto">
          <a:xfrm>
            <a:off x="1183310" y="5002565"/>
            <a:ext cx="1497013" cy="1857375"/>
            <a:chOff x="3367" y="1523"/>
            <a:chExt cx="943" cy="1170"/>
          </a:xfrm>
        </p:grpSpPr>
        <p:sp>
          <p:nvSpPr>
            <p:cNvPr id="88" name="Forma libre 44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9" name="Forma libre 45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0" name="Forma libre 46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1" name="Forma libre 47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2" name="Forma libre 48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3" name="Forma libre 49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4" name="Grupo 93"/>
          <p:cNvGrpSpPr/>
          <p:nvPr userDrawn="1"/>
        </p:nvGrpSpPr>
        <p:grpSpPr>
          <a:xfrm>
            <a:off x="-7060" y="4341754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 userDrawn="1"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6" name="Forma libre 35"/>
            <p:cNvSpPr>
              <a:spLocks/>
            </p:cNvSpPr>
            <p:nvPr userDrawn="1"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7" name="Forma libre 36"/>
            <p:cNvSpPr>
              <a:spLocks/>
            </p:cNvSpPr>
            <p:nvPr userDrawn="1"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8" name="Forma libre 38"/>
            <p:cNvSpPr>
              <a:spLocks/>
            </p:cNvSpPr>
            <p:nvPr userDrawn="1"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9" name="Grupo 43"/>
          <p:cNvGrpSpPr>
            <a:grpSpLocks noChangeAspect="1"/>
          </p:cNvGrpSpPr>
          <p:nvPr userDrawn="1"/>
        </p:nvGrpSpPr>
        <p:grpSpPr bwMode="auto">
          <a:xfrm>
            <a:off x="2926247" y="4563989"/>
            <a:ext cx="1850498" cy="2295952"/>
            <a:chOff x="3367" y="1523"/>
            <a:chExt cx="943" cy="1170"/>
          </a:xfrm>
        </p:grpSpPr>
        <p:sp>
          <p:nvSpPr>
            <p:cNvPr id="100" name="Forma libre 44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1" name="Forma libre 45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2" name="Forma libre 46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3" name="Forma libre 47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4" name="Forma libre 48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5" name="Forma libre 49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06" name="Grupo 105"/>
          <p:cNvGrpSpPr/>
          <p:nvPr userDrawn="1"/>
        </p:nvGrpSpPr>
        <p:grpSpPr>
          <a:xfrm rot="1576354">
            <a:off x="11140702" y="2887494"/>
            <a:ext cx="1030189" cy="1170315"/>
            <a:chOff x="11036616" y="1071278"/>
            <a:chExt cx="1030189" cy="1170315"/>
          </a:xfrm>
        </p:grpSpPr>
        <p:sp>
          <p:nvSpPr>
            <p:cNvPr id="107" name="Forma libre 2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8" name="Forma libre 2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9" name="Forma libre 3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0" name="Forma libre 3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1" name="Forma libre 3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2" name="Forma libre 3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3" name="Forma libre 3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4" name="Forma libre 3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115" name="Forma libre 8"/>
          <p:cNvSpPr>
            <a:spLocks/>
          </p:cNvSpPr>
          <p:nvPr userDrawn="1"/>
        </p:nvSpPr>
        <p:spPr bwMode="auto">
          <a:xfrm>
            <a:off x="4057572" y="5343411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16" name="Forma libre 115"/>
          <p:cNvSpPr/>
          <p:nvPr userDrawn="1"/>
        </p:nvSpPr>
        <p:spPr>
          <a:xfrm>
            <a:off x="-13322" y="3525188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grpSp>
        <p:nvGrpSpPr>
          <p:cNvPr id="117" name="Grupo 116"/>
          <p:cNvGrpSpPr/>
          <p:nvPr userDrawn="1"/>
        </p:nvGrpSpPr>
        <p:grpSpPr>
          <a:xfrm rot="198573">
            <a:off x="1214186" y="2675736"/>
            <a:ext cx="2154692" cy="1686565"/>
            <a:chOff x="1175948" y="2708421"/>
            <a:chExt cx="2159248" cy="1690131"/>
          </a:xfrm>
        </p:grpSpPr>
        <p:sp>
          <p:nvSpPr>
            <p:cNvPr id="118" name="Forma libre 324"/>
            <p:cNvSpPr>
              <a:spLocks/>
            </p:cNvSpPr>
            <p:nvPr userDrawn="1"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9" name="Forma libre 325"/>
            <p:cNvSpPr>
              <a:spLocks/>
            </p:cNvSpPr>
            <p:nvPr userDrawn="1"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0" name="Forma libre 326"/>
            <p:cNvSpPr>
              <a:spLocks/>
            </p:cNvSpPr>
            <p:nvPr userDrawn="1"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1" name="Forma libre 327"/>
            <p:cNvSpPr>
              <a:spLocks/>
            </p:cNvSpPr>
            <p:nvPr userDrawn="1"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2" name="Forma libre 328"/>
            <p:cNvSpPr>
              <a:spLocks/>
            </p:cNvSpPr>
            <p:nvPr userDrawn="1"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3" name="Forma libre 329"/>
            <p:cNvSpPr>
              <a:spLocks/>
            </p:cNvSpPr>
            <p:nvPr userDrawn="1"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4" name="Forma libre 330"/>
            <p:cNvSpPr>
              <a:spLocks/>
            </p:cNvSpPr>
            <p:nvPr userDrawn="1"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5" name="Forma libre 331"/>
            <p:cNvSpPr>
              <a:spLocks/>
            </p:cNvSpPr>
            <p:nvPr userDrawn="1"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6" name="Forma libre 332"/>
            <p:cNvSpPr>
              <a:spLocks/>
            </p:cNvSpPr>
            <p:nvPr userDrawn="1"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7" name="Forma libre 333"/>
            <p:cNvSpPr>
              <a:spLocks/>
            </p:cNvSpPr>
            <p:nvPr userDrawn="1"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8" name="Forma libre 334"/>
            <p:cNvSpPr>
              <a:spLocks/>
            </p:cNvSpPr>
            <p:nvPr userDrawn="1"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9" name="Forma libre 335"/>
            <p:cNvSpPr>
              <a:spLocks/>
            </p:cNvSpPr>
            <p:nvPr userDrawn="1"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0" name="Forma libre 336"/>
            <p:cNvSpPr>
              <a:spLocks/>
            </p:cNvSpPr>
            <p:nvPr userDrawn="1"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1" name="Forma libre 337"/>
            <p:cNvSpPr>
              <a:spLocks/>
            </p:cNvSpPr>
            <p:nvPr userDrawn="1"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2" name="Forma libre 338"/>
            <p:cNvSpPr>
              <a:spLocks/>
            </p:cNvSpPr>
            <p:nvPr userDrawn="1"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3" name="Forma libre 339"/>
            <p:cNvSpPr>
              <a:spLocks/>
            </p:cNvSpPr>
            <p:nvPr userDrawn="1"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4" name="Forma libre 340"/>
            <p:cNvSpPr>
              <a:spLocks/>
            </p:cNvSpPr>
            <p:nvPr userDrawn="1"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5" name="Forma libre 341"/>
            <p:cNvSpPr>
              <a:spLocks/>
            </p:cNvSpPr>
            <p:nvPr userDrawn="1"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6" name="Forma libre 342"/>
            <p:cNvSpPr>
              <a:spLocks/>
            </p:cNvSpPr>
            <p:nvPr userDrawn="1"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7" name="Forma libre 343"/>
            <p:cNvSpPr>
              <a:spLocks/>
            </p:cNvSpPr>
            <p:nvPr userDrawn="1"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8" name="Forma libre 344"/>
            <p:cNvSpPr>
              <a:spLocks/>
            </p:cNvSpPr>
            <p:nvPr userDrawn="1"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9" name="Forma libre 345"/>
            <p:cNvSpPr>
              <a:spLocks/>
            </p:cNvSpPr>
            <p:nvPr userDrawn="1"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0" name="Forma libre 346"/>
            <p:cNvSpPr>
              <a:spLocks/>
            </p:cNvSpPr>
            <p:nvPr userDrawn="1"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1" name="Forma libre 347"/>
            <p:cNvSpPr>
              <a:spLocks/>
            </p:cNvSpPr>
            <p:nvPr userDrawn="1"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2" name="Forma libre 348"/>
            <p:cNvSpPr>
              <a:spLocks/>
            </p:cNvSpPr>
            <p:nvPr userDrawn="1"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3" name="Forma libre 349"/>
            <p:cNvSpPr>
              <a:spLocks/>
            </p:cNvSpPr>
            <p:nvPr userDrawn="1"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4" name="Forma libre 332"/>
            <p:cNvSpPr>
              <a:spLocks/>
            </p:cNvSpPr>
            <p:nvPr userDrawn="1"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5" name="Forma libre 332"/>
            <p:cNvSpPr>
              <a:spLocks/>
            </p:cNvSpPr>
            <p:nvPr userDrawn="1"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46" name="Grupo 5"/>
          <p:cNvGrpSpPr>
            <a:grpSpLocks noChangeAspect="1"/>
          </p:cNvGrpSpPr>
          <p:nvPr userDrawn="1"/>
        </p:nvGrpSpPr>
        <p:grpSpPr bwMode="auto">
          <a:xfrm>
            <a:off x="9182265" y="4129884"/>
            <a:ext cx="3023057" cy="2719648"/>
            <a:chOff x="2887" y="1286"/>
            <a:chExt cx="1903" cy="1712"/>
          </a:xfrm>
        </p:grpSpPr>
        <p:sp>
          <p:nvSpPr>
            <p:cNvPr id="147" name="Forma libre 6"/>
            <p:cNvSpPr>
              <a:spLocks/>
            </p:cNvSpPr>
            <p:nvPr userDrawn="1"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8" name="Forma libre 7"/>
            <p:cNvSpPr>
              <a:spLocks/>
            </p:cNvSpPr>
            <p:nvPr userDrawn="1"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9" name="Forma libre 8"/>
            <p:cNvSpPr>
              <a:spLocks/>
            </p:cNvSpPr>
            <p:nvPr userDrawn="1"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0" name="Forma libre 9"/>
            <p:cNvSpPr>
              <a:spLocks/>
            </p:cNvSpPr>
            <p:nvPr userDrawn="1"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1" name="Forma libre 10"/>
            <p:cNvSpPr>
              <a:spLocks/>
            </p:cNvSpPr>
            <p:nvPr userDrawn="1"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2" name="Forma libre 11"/>
            <p:cNvSpPr>
              <a:spLocks/>
            </p:cNvSpPr>
            <p:nvPr userDrawn="1"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3" name="Forma libre 12"/>
            <p:cNvSpPr>
              <a:spLocks/>
            </p:cNvSpPr>
            <p:nvPr userDrawn="1"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4" name="Forma libre 13"/>
            <p:cNvSpPr>
              <a:spLocks/>
            </p:cNvSpPr>
            <p:nvPr userDrawn="1"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5" name="Forma libre 14"/>
            <p:cNvSpPr>
              <a:spLocks/>
            </p:cNvSpPr>
            <p:nvPr userDrawn="1"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6" name="Forma libre 15"/>
            <p:cNvSpPr>
              <a:spLocks/>
            </p:cNvSpPr>
            <p:nvPr userDrawn="1"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7" name="Forma libre 16"/>
            <p:cNvSpPr>
              <a:spLocks/>
            </p:cNvSpPr>
            <p:nvPr userDrawn="1"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8" name="Forma libre 17"/>
            <p:cNvSpPr>
              <a:spLocks/>
            </p:cNvSpPr>
            <p:nvPr userDrawn="1"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9" name="Forma libre 18"/>
            <p:cNvSpPr>
              <a:spLocks/>
            </p:cNvSpPr>
            <p:nvPr userDrawn="1"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0" name="Forma libre 19"/>
            <p:cNvSpPr>
              <a:spLocks/>
            </p:cNvSpPr>
            <p:nvPr userDrawn="1"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1" name="Forma libre 20"/>
            <p:cNvSpPr>
              <a:spLocks/>
            </p:cNvSpPr>
            <p:nvPr userDrawn="1"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2" name="Forma libre 21"/>
            <p:cNvSpPr>
              <a:spLocks/>
            </p:cNvSpPr>
            <p:nvPr userDrawn="1"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3" name="Forma libre 22"/>
            <p:cNvSpPr>
              <a:spLocks/>
            </p:cNvSpPr>
            <p:nvPr userDrawn="1"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4" name="Forma libre 23"/>
            <p:cNvSpPr>
              <a:spLocks/>
            </p:cNvSpPr>
            <p:nvPr userDrawn="1"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5" name="Forma libre 24"/>
            <p:cNvSpPr>
              <a:spLocks/>
            </p:cNvSpPr>
            <p:nvPr userDrawn="1"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6" name="Forma libre 25"/>
            <p:cNvSpPr>
              <a:spLocks/>
            </p:cNvSpPr>
            <p:nvPr userDrawn="1"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7" name="Forma libre 26"/>
            <p:cNvSpPr>
              <a:spLocks/>
            </p:cNvSpPr>
            <p:nvPr userDrawn="1"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8" name="Forma libre 27"/>
            <p:cNvSpPr>
              <a:spLocks/>
            </p:cNvSpPr>
            <p:nvPr userDrawn="1"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9" name="Forma libre 28"/>
            <p:cNvSpPr>
              <a:spLocks/>
            </p:cNvSpPr>
            <p:nvPr userDrawn="1"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0" name="Forma libre 29"/>
            <p:cNvSpPr>
              <a:spLocks/>
            </p:cNvSpPr>
            <p:nvPr userDrawn="1"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71" name="Grupo 64"/>
          <p:cNvGrpSpPr>
            <a:grpSpLocks noChangeAspect="1"/>
          </p:cNvGrpSpPr>
          <p:nvPr userDrawn="1"/>
        </p:nvGrpSpPr>
        <p:grpSpPr bwMode="auto">
          <a:xfrm rot="12827499" flipH="1">
            <a:off x="11375331" y="2330060"/>
            <a:ext cx="483754" cy="536660"/>
            <a:chOff x="2052" y="995"/>
            <a:chExt cx="768" cy="852"/>
          </a:xfrm>
        </p:grpSpPr>
        <p:sp>
          <p:nvSpPr>
            <p:cNvPr id="172" name="Forma libre 65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3" name="Forma libre 66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4" name="Forma libre 67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5" name="Forma libre 68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6" name="Forma libre 69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7" name="Forma libre 70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8" name="Forma libre 71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9" name="Forma libre 72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es-ES" sz="5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04/12/2013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Forma libre 92"/>
          <p:cNvSpPr>
            <a:spLocks/>
          </p:cNvSpPr>
          <p:nvPr userDrawn="1"/>
        </p:nvSpPr>
        <p:spPr bwMode="auto">
          <a:xfrm>
            <a:off x="8645099" y="3881426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" name="Forma libre 50"/>
          <p:cNvSpPr>
            <a:spLocks/>
          </p:cNvSpPr>
          <p:nvPr userDrawn="1"/>
        </p:nvSpPr>
        <p:spPr bwMode="auto">
          <a:xfrm>
            <a:off x="6781800" y="4183842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" name="Forma libre 51"/>
          <p:cNvSpPr>
            <a:spLocks/>
          </p:cNvSpPr>
          <p:nvPr userDrawn="1"/>
        </p:nvSpPr>
        <p:spPr bwMode="auto">
          <a:xfrm>
            <a:off x="1463" y="4564842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6" name="Grupo 69"/>
          <p:cNvGrpSpPr>
            <a:grpSpLocks noChangeAspect="1"/>
          </p:cNvGrpSpPr>
          <p:nvPr userDrawn="1"/>
        </p:nvGrpSpPr>
        <p:grpSpPr bwMode="auto">
          <a:xfrm flipH="1">
            <a:off x="9733763" y="951496"/>
            <a:ext cx="1400837" cy="4001744"/>
            <a:chOff x="3220" y="236"/>
            <a:chExt cx="1347" cy="3848"/>
          </a:xfrm>
        </p:grpSpPr>
        <p:sp>
          <p:nvSpPr>
            <p:cNvPr id="7" name="Forma libre 70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" name="Forma libre 71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" name="Forma libre 72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" name="Forma libre 73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" name="Forma libre 75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" name="Forma libre 76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" name="Forma libre 77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" name="Forma libre 78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" name="Forma libre 79"/>
            <p:cNvSpPr>
              <a:spLocks/>
            </p:cNvSpPr>
            <p:nvPr userDrawn="1"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Forma libre 80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92"/>
            <p:cNvSpPr>
              <a:spLocks/>
            </p:cNvSpPr>
            <p:nvPr userDrawn="1"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93"/>
            <p:cNvSpPr>
              <a:spLocks/>
            </p:cNvSpPr>
            <p:nvPr userDrawn="1"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9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0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2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3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0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1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2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0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1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2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3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4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5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6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7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8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9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0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1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2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3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4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5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6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7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8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9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0" name="Grupo 69"/>
          <p:cNvGrpSpPr>
            <a:grpSpLocks noChangeAspect="1"/>
          </p:cNvGrpSpPr>
          <p:nvPr userDrawn="1"/>
        </p:nvGrpSpPr>
        <p:grpSpPr bwMode="auto">
          <a:xfrm>
            <a:off x="10896640" y="1241438"/>
            <a:ext cx="1254815" cy="3346123"/>
            <a:chOff x="3124" y="236"/>
            <a:chExt cx="1443" cy="3848"/>
          </a:xfrm>
        </p:grpSpPr>
        <p:sp>
          <p:nvSpPr>
            <p:cNvPr id="91" name="Forma libre 70"/>
            <p:cNvSpPr>
              <a:spLocks/>
            </p:cNvSpPr>
            <p:nvPr userDrawn="1"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2" name="Forma libre 71"/>
            <p:cNvSpPr>
              <a:spLocks/>
            </p:cNvSpPr>
            <p:nvPr userDrawn="1"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3" name="Forma libre 72"/>
            <p:cNvSpPr>
              <a:spLocks/>
            </p:cNvSpPr>
            <p:nvPr userDrawn="1"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4" name="Forma libre 73"/>
            <p:cNvSpPr>
              <a:spLocks/>
            </p:cNvSpPr>
            <p:nvPr userDrawn="1"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5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6" name="Forma libre 75"/>
            <p:cNvSpPr>
              <a:spLocks/>
            </p:cNvSpPr>
            <p:nvPr userDrawn="1"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7" name="Forma libre 76"/>
            <p:cNvSpPr>
              <a:spLocks/>
            </p:cNvSpPr>
            <p:nvPr userDrawn="1"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8" name="Forma libre 77"/>
            <p:cNvSpPr>
              <a:spLocks/>
            </p:cNvSpPr>
            <p:nvPr userDrawn="1"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9" name="Forma libre 78"/>
            <p:cNvSpPr>
              <a:spLocks/>
            </p:cNvSpPr>
            <p:nvPr userDrawn="1"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0" name="Forma libre 79"/>
            <p:cNvSpPr>
              <a:spLocks/>
            </p:cNvSpPr>
            <p:nvPr userDrawn="1"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1" name="Forma libre 80"/>
            <p:cNvSpPr>
              <a:spLocks/>
            </p:cNvSpPr>
            <p:nvPr userDrawn="1"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2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3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4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5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6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7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8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9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0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1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2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3" name="Forma libre 92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4" name="Forma libre 93"/>
            <p:cNvSpPr>
              <a:spLocks/>
            </p:cNvSpPr>
            <p:nvPr userDrawn="1"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5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6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7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8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9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0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1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2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3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4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5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6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7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8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9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0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1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2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3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4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5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6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7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8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9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0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1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2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3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4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5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6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7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8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9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0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1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2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3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4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5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6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7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8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9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0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1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2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3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4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5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6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7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8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9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0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1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2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3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74" name="Grupo 69"/>
          <p:cNvGrpSpPr>
            <a:grpSpLocks noChangeAspect="1"/>
          </p:cNvGrpSpPr>
          <p:nvPr userDrawn="1"/>
        </p:nvGrpSpPr>
        <p:grpSpPr bwMode="auto">
          <a:xfrm>
            <a:off x="9089038" y="2729818"/>
            <a:ext cx="906204" cy="2416549"/>
            <a:chOff x="3124" y="236"/>
            <a:chExt cx="1443" cy="3848"/>
          </a:xfrm>
        </p:grpSpPr>
        <p:sp>
          <p:nvSpPr>
            <p:cNvPr id="175" name="Forma libre 70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6" name="Forma libre 71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7" name="Forma libre 72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8" name="Forma libre 73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9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0" name="Forma libre 75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1" name="Forma libre 76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2" name="Forma libre 77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3" name="Forma libre 78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4" name="Forma libre 79"/>
            <p:cNvSpPr>
              <a:spLocks/>
            </p:cNvSpPr>
            <p:nvPr userDrawn="1"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5" name="Forma libre 80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6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7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8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9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0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1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2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3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4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5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6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7" name="Forma libre 92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8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9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0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1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2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3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4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5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6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7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8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9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0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1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2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3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4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5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6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7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8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9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0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1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2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3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4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5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6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7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8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9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0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1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2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3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4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5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6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7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8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9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0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1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2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3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4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5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6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7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8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9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0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1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2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3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4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5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6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57" name="Grupo 50"/>
          <p:cNvGrpSpPr>
            <a:grpSpLocks noChangeAspect="1"/>
          </p:cNvGrpSpPr>
          <p:nvPr userDrawn="1"/>
        </p:nvGrpSpPr>
        <p:grpSpPr bwMode="auto">
          <a:xfrm>
            <a:off x="10515593" y="2431248"/>
            <a:ext cx="1485014" cy="2195934"/>
            <a:chOff x="3369" y="1563"/>
            <a:chExt cx="940" cy="1390"/>
          </a:xfrm>
        </p:grpSpPr>
        <p:sp>
          <p:nvSpPr>
            <p:cNvPr id="258" name="Forma libre 51"/>
            <p:cNvSpPr>
              <a:spLocks/>
            </p:cNvSpPr>
            <p:nvPr userDrawn="1"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9" name="Forma libre 52"/>
            <p:cNvSpPr>
              <a:spLocks/>
            </p:cNvSpPr>
            <p:nvPr userDrawn="1"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0" name="Forma libre 53"/>
            <p:cNvSpPr>
              <a:spLocks/>
            </p:cNvSpPr>
            <p:nvPr userDrawn="1"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1" name="Forma libre 54"/>
            <p:cNvSpPr>
              <a:spLocks/>
            </p:cNvSpPr>
            <p:nvPr userDrawn="1"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2" name="Forma libre 55"/>
            <p:cNvSpPr>
              <a:spLocks/>
            </p:cNvSpPr>
            <p:nvPr userDrawn="1"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3" name="Forma libre 56"/>
            <p:cNvSpPr>
              <a:spLocks/>
            </p:cNvSpPr>
            <p:nvPr userDrawn="1"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4" name="Forma libre 57"/>
            <p:cNvSpPr>
              <a:spLocks/>
            </p:cNvSpPr>
            <p:nvPr userDrawn="1"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5" name="Forma libre 58"/>
            <p:cNvSpPr>
              <a:spLocks/>
            </p:cNvSpPr>
            <p:nvPr userDrawn="1"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6" name="Forma libre 59"/>
            <p:cNvSpPr>
              <a:spLocks/>
            </p:cNvSpPr>
            <p:nvPr userDrawn="1"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7" name="Forma libre 60"/>
            <p:cNvSpPr>
              <a:spLocks/>
            </p:cNvSpPr>
            <p:nvPr userDrawn="1"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8" name="Forma libre 61"/>
            <p:cNvSpPr>
              <a:spLocks/>
            </p:cNvSpPr>
            <p:nvPr userDrawn="1"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9" name="Forma libre 62"/>
            <p:cNvSpPr>
              <a:spLocks/>
            </p:cNvSpPr>
            <p:nvPr userDrawn="1"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0" name="Forma libre 63"/>
            <p:cNvSpPr>
              <a:spLocks/>
            </p:cNvSpPr>
            <p:nvPr userDrawn="1"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1" name="Forma libre 64"/>
            <p:cNvSpPr>
              <a:spLocks/>
            </p:cNvSpPr>
            <p:nvPr userDrawn="1"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2" name="Forma libre 65"/>
            <p:cNvSpPr>
              <a:spLocks/>
            </p:cNvSpPr>
            <p:nvPr userDrawn="1"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3" name="Forma libre 66"/>
            <p:cNvSpPr>
              <a:spLocks/>
            </p:cNvSpPr>
            <p:nvPr userDrawn="1"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4" name="Forma libre 67"/>
            <p:cNvSpPr>
              <a:spLocks/>
            </p:cNvSpPr>
            <p:nvPr userDrawn="1"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5" name="Forma libre 68"/>
            <p:cNvSpPr>
              <a:spLocks/>
            </p:cNvSpPr>
            <p:nvPr userDrawn="1"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6" name="Forma libre 69"/>
            <p:cNvSpPr>
              <a:spLocks/>
            </p:cNvSpPr>
            <p:nvPr userDrawn="1"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7" name="Forma libre 70"/>
            <p:cNvSpPr>
              <a:spLocks/>
            </p:cNvSpPr>
            <p:nvPr userDrawn="1"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8" name="Forma libre 71"/>
            <p:cNvSpPr>
              <a:spLocks/>
            </p:cNvSpPr>
            <p:nvPr userDrawn="1"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9" name="Forma libre 72"/>
            <p:cNvSpPr>
              <a:spLocks/>
            </p:cNvSpPr>
            <p:nvPr userDrawn="1"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0" name="Forma libre 73"/>
            <p:cNvSpPr>
              <a:spLocks/>
            </p:cNvSpPr>
            <p:nvPr userDrawn="1"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1" name="Forma libre 74"/>
            <p:cNvSpPr>
              <a:spLocks/>
            </p:cNvSpPr>
            <p:nvPr userDrawn="1"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2" name="Forma libre 75"/>
            <p:cNvSpPr>
              <a:spLocks/>
            </p:cNvSpPr>
            <p:nvPr userDrawn="1"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3" name="Forma libre 76"/>
            <p:cNvSpPr>
              <a:spLocks/>
            </p:cNvSpPr>
            <p:nvPr userDrawn="1"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4" name="Forma libre 77"/>
            <p:cNvSpPr>
              <a:spLocks/>
            </p:cNvSpPr>
            <p:nvPr userDrawn="1"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5" name="Forma libre 78"/>
            <p:cNvSpPr>
              <a:spLocks/>
            </p:cNvSpPr>
            <p:nvPr userDrawn="1"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86" name="Grupo 5"/>
          <p:cNvGrpSpPr>
            <a:grpSpLocks noChangeAspect="1"/>
          </p:cNvGrpSpPr>
          <p:nvPr userDrawn="1"/>
        </p:nvGrpSpPr>
        <p:grpSpPr bwMode="auto">
          <a:xfrm>
            <a:off x="7989648" y="2981487"/>
            <a:ext cx="2439576" cy="3074763"/>
            <a:chOff x="2968" y="1107"/>
            <a:chExt cx="1736" cy="2188"/>
          </a:xfrm>
        </p:grpSpPr>
        <p:sp>
          <p:nvSpPr>
            <p:cNvPr id="287" name="Forma libre 6"/>
            <p:cNvSpPr>
              <a:spLocks/>
            </p:cNvSpPr>
            <p:nvPr userDrawn="1"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8" name="Oval 7"/>
            <p:cNvSpPr>
              <a:spLocks noChangeArrowheads="1"/>
            </p:cNvSpPr>
            <p:nvPr userDrawn="1"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9" name="Forma libre 8"/>
            <p:cNvSpPr>
              <a:spLocks/>
            </p:cNvSpPr>
            <p:nvPr userDrawn="1"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0" name="Forma libre 9"/>
            <p:cNvSpPr>
              <a:spLocks/>
            </p:cNvSpPr>
            <p:nvPr userDrawn="1"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1" name="Forma libre 10"/>
            <p:cNvSpPr>
              <a:spLocks/>
            </p:cNvSpPr>
            <p:nvPr userDrawn="1"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2" name="Forma libre 11"/>
            <p:cNvSpPr>
              <a:spLocks/>
            </p:cNvSpPr>
            <p:nvPr userDrawn="1"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3" name="Forma libre 12"/>
            <p:cNvSpPr>
              <a:spLocks/>
            </p:cNvSpPr>
            <p:nvPr userDrawn="1"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4" name="Forma libre 13"/>
            <p:cNvSpPr>
              <a:spLocks/>
            </p:cNvSpPr>
            <p:nvPr userDrawn="1"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5" name="Forma libre 14"/>
            <p:cNvSpPr>
              <a:spLocks/>
            </p:cNvSpPr>
            <p:nvPr userDrawn="1"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6" name="Forma libre 15"/>
            <p:cNvSpPr>
              <a:spLocks/>
            </p:cNvSpPr>
            <p:nvPr userDrawn="1"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7" name="Forma libre 16"/>
            <p:cNvSpPr>
              <a:spLocks/>
            </p:cNvSpPr>
            <p:nvPr userDrawn="1"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8" name="Forma libre 17"/>
            <p:cNvSpPr>
              <a:spLocks/>
            </p:cNvSpPr>
            <p:nvPr userDrawn="1"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9" name="Forma libre 18"/>
            <p:cNvSpPr>
              <a:spLocks/>
            </p:cNvSpPr>
            <p:nvPr userDrawn="1"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0" name="Forma libre 19"/>
            <p:cNvSpPr>
              <a:spLocks/>
            </p:cNvSpPr>
            <p:nvPr userDrawn="1"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1" name="Forma libre 20"/>
            <p:cNvSpPr>
              <a:spLocks/>
            </p:cNvSpPr>
            <p:nvPr userDrawn="1"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2" name="Forma libre 21"/>
            <p:cNvSpPr>
              <a:spLocks/>
            </p:cNvSpPr>
            <p:nvPr userDrawn="1"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3" name="Forma libre 22"/>
            <p:cNvSpPr>
              <a:spLocks/>
            </p:cNvSpPr>
            <p:nvPr userDrawn="1"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4" name="Forma libre 23"/>
            <p:cNvSpPr>
              <a:spLocks/>
            </p:cNvSpPr>
            <p:nvPr userDrawn="1"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5" name="Forma libre 24"/>
            <p:cNvSpPr>
              <a:spLocks/>
            </p:cNvSpPr>
            <p:nvPr userDrawn="1"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6" name="Forma libre 25"/>
            <p:cNvSpPr>
              <a:spLocks/>
            </p:cNvSpPr>
            <p:nvPr userDrawn="1"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307" name="Forma libre 52"/>
          <p:cNvSpPr>
            <a:spLocks/>
          </p:cNvSpPr>
          <p:nvPr userDrawn="1"/>
        </p:nvSpPr>
        <p:spPr bwMode="auto">
          <a:xfrm>
            <a:off x="1588" y="5188956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308" name="Grupo 29"/>
          <p:cNvGrpSpPr>
            <a:grpSpLocks noChangeAspect="1"/>
          </p:cNvGrpSpPr>
          <p:nvPr userDrawn="1"/>
        </p:nvGrpSpPr>
        <p:grpSpPr bwMode="auto">
          <a:xfrm flipH="1">
            <a:off x="9193121" y="4793443"/>
            <a:ext cx="2998877" cy="2083312"/>
            <a:chOff x="2481" y="1188"/>
            <a:chExt cx="2735" cy="1900"/>
          </a:xfrm>
        </p:grpSpPr>
        <p:sp>
          <p:nvSpPr>
            <p:cNvPr id="309" name="Forma libre 30"/>
            <p:cNvSpPr>
              <a:spLocks/>
            </p:cNvSpPr>
            <p:nvPr userDrawn="1"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0" name="Forma libre 31"/>
            <p:cNvSpPr>
              <a:spLocks/>
            </p:cNvSpPr>
            <p:nvPr userDrawn="1"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1" name="Forma libre 32"/>
            <p:cNvSpPr>
              <a:spLocks/>
            </p:cNvSpPr>
            <p:nvPr userDrawn="1"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2" name="Forma libre 33"/>
            <p:cNvSpPr>
              <a:spLocks/>
            </p:cNvSpPr>
            <p:nvPr userDrawn="1"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3" name="Forma libre 34"/>
            <p:cNvSpPr>
              <a:spLocks/>
            </p:cNvSpPr>
            <p:nvPr userDrawn="1"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4" name="Forma libre 35"/>
            <p:cNvSpPr>
              <a:spLocks/>
            </p:cNvSpPr>
            <p:nvPr userDrawn="1"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5" name="Forma libre 36"/>
            <p:cNvSpPr>
              <a:spLocks/>
            </p:cNvSpPr>
            <p:nvPr userDrawn="1"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6" name="Forma libre 37"/>
            <p:cNvSpPr>
              <a:spLocks/>
            </p:cNvSpPr>
            <p:nvPr userDrawn="1"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7" name="Forma libre 38"/>
            <p:cNvSpPr>
              <a:spLocks/>
            </p:cNvSpPr>
            <p:nvPr userDrawn="1"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8" name="Forma libre 39"/>
            <p:cNvSpPr>
              <a:spLocks/>
            </p:cNvSpPr>
            <p:nvPr userDrawn="1"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9" name="Forma libre 40"/>
            <p:cNvSpPr>
              <a:spLocks/>
            </p:cNvSpPr>
            <p:nvPr userDrawn="1"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0" name="Forma libre 41"/>
            <p:cNvSpPr>
              <a:spLocks/>
            </p:cNvSpPr>
            <p:nvPr userDrawn="1"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1" name="Forma libre 42"/>
            <p:cNvSpPr>
              <a:spLocks/>
            </p:cNvSpPr>
            <p:nvPr userDrawn="1"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2" name="Forma libre 43"/>
            <p:cNvSpPr>
              <a:spLocks/>
            </p:cNvSpPr>
            <p:nvPr userDrawn="1"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3" name="Forma libre 44"/>
            <p:cNvSpPr>
              <a:spLocks/>
            </p:cNvSpPr>
            <p:nvPr userDrawn="1"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4" name="Forma libre 45"/>
            <p:cNvSpPr>
              <a:spLocks/>
            </p:cNvSpPr>
            <p:nvPr userDrawn="1"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5" name="Forma libre 46"/>
            <p:cNvSpPr>
              <a:spLocks/>
            </p:cNvSpPr>
            <p:nvPr userDrawn="1"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6" name="Forma libre 47"/>
            <p:cNvSpPr>
              <a:spLocks/>
            </p:cNvSpPr>
            <p:nvPr userDrawn="1"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7" name="Forma libre 48"/>
            <p:cNvSpPr>
              <a:spLocks/>
            </p:cNvSpPr>
            <p:nvPr userDrawn="1"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8" name="Forma libre 49"/>
            <p:cNvSpPr>
              <a:spLocks/>
            </p:cNvSpPr>
            <p:nvPr userDrawn="1"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9" name="Forma libre 50"/>
            <p:cNvSpPr>
              <a:spLocks/>
            </p:cNvSpPr>
            <p:nvPr userDrawn="1"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0" name="Forma libre 51"/>
            <p:cNvSpPr>
              <a:spLocks/>
            </p:cNvSpPr>
            <p:nvPr userDrawn="1"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1" name="Forma libre 52"/>
            <p:cNvSpPr>
              <a:spLocks/>
            </p:cNvSpPr>
            <p:nvPr userDrawn="1"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2" name="Forma libre 53"/>
            <p:cNvSpPr>
              <a:spLocks/>
            </p:cNvSpPr>
            <p:nvPr userDrawn="1"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3" name="Forma libre 54"/>
            <p:cNvSpPr>
              <a:spLocks/>
            </p:cNvSpPr>
            <p:nvPr userDrawn="1"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4" name="Forma libre 55"/>
            <p:cNvSpPr>
              <a:spLocks/>
            </p:cNvSpPr>
            <p:nvPr userDrawn="1"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5" name="Forma libre 56"/>
            <p:cNvSpPr>
              <a:spLocks/>
            </p:cNvSpPr>
            <p:nvPr userDrawn="1"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6" name="Forma libre 57"/>
            <p:cNvSpPr>
              <a:spLocks/>
            </p:cNvSpPr>
            <p:nvPr userDrawn="1"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7" name="Forma libre 58"/>
            <p:cNvSpPr>
              <a:spLocks/>
            </p:cNvSpPr>
            <p:nvPr userDrawn="1"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8" name="Forma libre 59"/>
            <p:cNvSpPr>
              <a:spLocks/>
            </p:cNvSpPr>
            <p:nvPr userDrawn="1"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9" name="Forma libre 60"/>
            <p:cNvSpPr>
              <a:spLocks/>
            </p:cNvSpPr>
            <p:nvPr userDrawn="1"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0" name="Forma libre 61"/>
            <p:cNvSpPr>
              <a:spLocks/>
            </p:cNvSpPr>
            <p:nvPr userDrawn="1"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1" name="Forma libre 62"/>
            <p:cNvSpPr>
              <a:spLocks noEditPoints="1"/>
            </p:cNvSpPr>
            <p:nvPr userDrawn="1"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2" name="Forma libre 63"/>
            <p:cNvSpPr>
              <a:spLocks/>
            </p:cNvSpPr>
            <p:nvPr userDrawn="1"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3" name="Forma libre 64"/>
            <p:cNvSpPr>
              <a:spLocks/>
            </p:cNvSpPr>
            <p:nvPr userDrawn="1"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4" name="Forma libre 65"/>
            <p:cNvSpPr>
              <a:spLocks/>
            </p:cNvSpPr>
            <p:nvPr userDrawn="1"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345" name="Grupo 347"/>
          <p:cNvGrpSpPr/>
          <p:nvPr userDrawn="1"/>
        </p:nvGrpSpPr>
        <p:grpSpPr>
          <a:xfrm>
            <a:off x="0" y="3792243"/>
            <a:ext cx="4386411" cy="3084511"/>
            <a:chOff x="-1588" y="4419600"/>
            <a:chExt cx="3504440" cy="2464312"/>
          </a:xfrm>
        </p:grpSpPr>
        <p:grpSp>
          <p:nvGrpSpPr>
            <p:cNvPr id="346" name="Grupo 156"/>
            <p:cNvGrpSpPr>
              <a:grpSpLocks noChangeAspect="1"/>
            </p:cNvGrpSpPr>
            <p:nvPr userDrawn="1"/>
          </p:nvGrpSpPr>
          <p:grpSpPr bwMode="auto">
            <a:xfrm>
              <a:off x="-321" y="4419600"/>
              <a:ext cx="2827754" cy="2458134"/>
              <a:chOff x="437" y="-367"/>
              <a:chExt cx="5799" cy="5041"/>
            </a:xfrm>
          </p:grpSpPr>
          <p:sp>
            <p:nvSpPr>
              <p:cNvPr id="372" name="Forma libre 157"/>
              <p:cNvSpPr>
                <a:spLocks/>
              </p:cNvSpPr>
              <p:nvPr userDrawn="1"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3" name="Forma libre 158"/>
              <p:cNvSpPr>
                <a:spLocks/>
              </p:cNvSpPr>
              <p:nvPr userDrawn="1"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4" name="Forma libre 159"/>
              <p:cNvSpPr>
                <a:spLocks/>
              </p:cNvSpPr>
              <p:nvPr userDrawn="1"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5" name="Forma libre 160"/>
              <p:cNvSpPr>
                <a:spLocks/>
              </p:cNvSpPr>
              <p:nvPr userDrawn="1"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6" name="Forma libre 161"/>
              <p:cNvSpPr>
                <a:spLocks/>
              </p:cNvSpPr>
              <p:nvPr userDrawn="1"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7" name="Forma libre 162"/>
              <p:cNvSpPr>
                <a:spLocks/>
              </p:cNvSpPr>
              <p:nvPr userDrawn="1"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8" name="Forma libre 163"/>
              <p:cNvSpPr>
                <a:spLocks/>
              </p:cNvSpPr>
              <p:nvPr userDrawn="1"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9" name="Forma libre 164"/>
              <p:cNvSpPr>
                <a:spLocks/>
              </p:cNvSpPr>
              <p:nvPr userDrawn="1"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0" name="Forma libre 165"/>
              <p:cNvSpPr>
                <a:spLocks/>
              </p:cNvSpPr>
              <p:nvPr userDrawn="1"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1" name="Forma libre 166"/>
              <p:cNvSpPr>
                <a:spLocks/>
              </p:cNvSpPr>
              <p:nvPr userDrawn="1"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2" name="Forma libre 167"/>
              <p:cNvSpPr>
                <a:spLocks/>
              </p:cNvSpPr>
              <p:nvPr userDrawn="1"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3" name="Forma libre 168"/>
              <p:cNvSpPr>
                <a:spLocks/>
              </p:cNvSpPr>
              <p:nvPr userDrawn="1"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4" name="Forma libre 169"/>
              <p:cNvSpPr>
                <a:spLocks/>
              </p:cNvSpPr>
              <p:nvPr userDrawn="1"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5" name="Forma libre 170"/>
              <p:cNvSpPr>
                <a:spLocks/>
              </p:cNvSpPr>
              <p:nvPr userDrawn="1"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6" name="Forma libre 171"/>
              <p:cNvSpPr>
                <a:spLocks/>
              </p:cNvSpPr>
              <p:nvPr userDrawn="1"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7" name="Forma libre 172"/>
              <p:cNvSpPr>
                <a:spLocks/>
              </p:cNvSpPr>
              <p:nvPr userDrawn="1"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8" name="Forma libre 173"/>
              <p:cNvSpPr>
                <a:spLocks/>
              </p:cNvSpPr>
              <p:nvPr userDrawn="1"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9" name="Forma libre 174"/>
              <p:cNvSpPr>
                <a:spLocks/>
              </p:cNvSpPr>
              <p:nvPr userDrawn="1"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0" name="Forma libre 175"/>
              <p:cNvSpPr>
                <a:spLocks/>
              </p:cNvSpPr>
              <p:nvPr userDrawn="1"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1" name="Forma libre 176"/>
              <p:cNvSpPr>
                <a:spLocks/>
              </p:cNvSpPr>
              <p:nvPr userDrawn="1"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2" name="Forma libre 177"/>
              <p:cNvSpPr>
                <a:spLocks/>
              </p:cNvSpPr>
              <p:nvPr userDrawn="1"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3" name="Forma libre 178"/>
              <p:cNvSpPr>
                <a:spLocks/>
              </p:cNvSpPr>
              <p:nvPr userDrawn="1"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4" name="Forma libre 179"/>
              <p:cNvSpPr>
                <a:spLocks/>
              </p:cNvSpPr>
              <p:nvPr userDrawn="1"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5" name="Forma libre 180"/>
              <p:cNvSpPr>
                <a:spLocks/>
              </p:cNvSpPr>
              <p:nvPr userDrawn="1"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6" name="Forma libre 190"/>
              <p:cNvSpPr>
                <a:spLocks/>
              </p:cNvSpPr>
              <p:nvPr userDrawn="1"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7" name="Forma libre 191"/>
              <p:cNvSpPr>
                <a:spLocks/>
              </p:cNvSpPr>
              <p:nvPr userDrawn="1"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8" name="Forma libre 192"/>
              <p:cNvSpPr>
                <a:spLocks/>
              </p:cNvSpPr>
              <p:nvPr userDrawn="1"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9" name="Forma libre 193"/>
              <p:cNvSpPr>
                <a:spLocks/>
              </p:cNvSpPr>
              <p:nvPr userDrawn="1"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0" name="Forma libre 194"/>
              <p:cNvSpPr>
                <a:spLocks/>
              </p:cNvSpPr>
              <p:nvPr userDrawn="1"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1" name="Forma libre 195"/>
              <p:cNvSpPr>
                <a:spLocks/>
              </p:cNvSpPr>
              <p:nvPr userDrawn="1"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2" name="Forma libre 196"/>
              <p:cNvSpPr>
                <a:spLocks/>
              </p:cNvSpPr>
              <p:nvPr userDrawn="1"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3" name="Forma libre 197"/>
              <p:cNvSpPr>
                <a:spLocks/>
              </p:cNvSpPr>
              <p:nvPr userDrawn="1"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4" name="Forma libre 198"/>
              <p:cNvSpPr>
                <a:spLocks/>
              </p:cNvSpPr>
              <p:nvPr userDrawn="1"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5" name="Forma libre 199"/>
              <p:cNvSpPr>
                <a:spLocks/>
              </p:cNvSpPr>
              <p:nvPr userDrawn="1"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6" name="Forma libre 214"/>
              <p:cNvSpPr>
                <a:spLocks/>
              </p:cNvSpPr>
              <p:nvPr userDrawn="1"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7" name="Forma libre 215"/>
              <p:cNvSpPr>
                <a:spLocks/>
              </p:cNvSpPr>
              <p:nvPr userDrawn="1"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8" name="Forma libre 216"/>
              <p:cNvSpPr>
                <a:spLocks/>
              </p:cNvSpPr>
              <p:nvPr userDrawn="1"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9" name="Forma libre 217"/>
              <p:cNvSpPr>
                <a:spLocks/>
              </p:cNvSpPr>
              <p:nvPr userDrawn="1"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0" name="Forma libre 218"/>
              <p:cNvSpPr>
                <a:spLocks/>
              </p:cNvSpPr>
              <p:nvPr userDrawn="1"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1" name="Forma libre 219"/>
              <p:cNvSpPr>
                <a:spLocks/>
              </p:cNvSpPr>
              <p:nvPr userDrawn="1"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2" name="Forma libre 220"/>
              <p:cNvSpPr>
                <a:spLocks/>
              </p:cNvSpPr>
              <p:nvPr userDrawn="1"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3" name="Forma libre 221"/>
              <p:cNvSpPr>
                <a:spLocks/>
              </p:cNvSpPr>
              <p:nvPr userDrawn="1"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4" name="Forma libre 222"/>
              <p:cNvSpPr>
                <a:spLocks/>
              </p:cNvSpPr>
              <p:nvPr userDrawn="1"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5" name="Forma libre 223"/>
              <p:cNvSpPr>
                <a:spLocks/>
              </p:cNvSpPr>
              <p:nvPr userDrawn="1"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6" name="Forma libre 224"/>
              <p:cNvSpPr>
                <a:spLocks/>
              </p:cNvSpPr>
              <p:nvPr userDrawn="1"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7" name="Forma libre 225"/>
              <p:cNvSpPr>
                <a:spLocks/>
              </p:cNvSpPr>
              <p:nvPr userDrawn="1"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8" name="Forma libre 226"/>
              <p:cNvSpPr>
                <a:spLocks/>
              </p:cNvSpPr>
              <p:nvPr userDrawn="1"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347" name="Grupo 349"/>
            <p:cNvGrpSpPr/>
            <p:nvPr userDrawn="1"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Forma libre 244"/>
              <p:cNvSpPr>
                <a:spLocks/>
              </p:cNvSpPr>
              <p:nvPr userDrawn="1"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4" name="Forma libre 245"/>
              <p:cNvSpPr>
                <a:spLocks/>
              </p:cNvSpPr>
              <p:nvPr userDrawn="1"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5" name="Forma libre 246"/>
              <p:cNvSpPr>
                <a:spLocks/>
              </p:cNvSpPr>
              <p:nvPr userDrawn="1"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6" name="Forma libre 247"/>
              <p:cNvSpPr>
                <a:spLocks/>
              </p:cNvSpPr>
              <p:nvPr userDrawn="1"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7" name="Forma libre 248"/>
              <p:cNvSpPr>
                <a:spLocks/>
              </p:cNvSpPr>
              <p:nvPr userDrawn="1"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8" name="Forma libre 251"/>
              <p:cNvSpPr>
                <a:spLocks/>
              </p:cNvSpPr>
              <p:nvPr userDrawn="1"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9" name="Forma libre 252"/>
              <p:cNvSpPr>
                <a:spLocks/>
              </p:cNvSpPr>
              <p:nvPr userDrawn="1"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0" name="Forma libre 253"/>
              <p:cNvSpPr>
                <a:spLocks/>
              </p:cNvSpPr>
              <p:nvPr userDrawn="1"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1" name="Forma libre 254"/>
              <p:cNvSpPr>
                <a:spLocks/>
              </p:cNvSpPr>
              <p:nvPr userDrawn="1"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348" name="Grupo 350"/>
            <p:cNvGrpSpPr/>
            <p:nvPr userDrawn="1"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Forma libre 343"/>
              <p:cNvSpPr>
                <a:spLocks/>
              </p:cNvSpPr>
              <p:nvPr userDrawn="1"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7" name="Forma libre 344"/>
              <p:cNvSpPr>
                <a:spLocks/>
              </p:cNvSpPr>
              <p:nvPr userDrawn="1"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8" name="Forma libre 345"/>
              <p:cNvSpPr>
                <a:spLocks/>
              </p:cNvSpPr>
              <p:nvPr userDrawn="1"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9" name="Forma libre 346"/>
              <p:cNvSpPr>
                <a:spLocks/>
              </p:cNvSpPr>
              <p:nvPr userDrawn="1"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0" name="Forma libre 347"/>
              <p:cNvSpPr>
                <a:spLocks/>
              </p:cNvSpPr>
              <p:nvPr userDrawn="1"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1" name="Forma libre 348"/>
              <p:cNvSpPr>
                <a:spLocks/>
              </p:cNvSpPr>
              <p:nvPr userDrawn="1"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2" name="Forma libre 349"/>
              <p:cNvSpPr>
                <a:spLocks/>
              </p:cNvSpPr>
              <p:nvPr userDrawn="1"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349" name="Grupo 351"/>
            <p:cNvGrpSpPr/>
            <p:nvPr userDrawn="1"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Forma libre 369"/>
              <p:cNvSpPr>
                <a:spLocks/>
              </p:cNvSpPr>
              <p:nvPr userDrawn="1"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1" name="Forma libre 370"/>
              <p:cNvSpPr>
                <a:spLocks/>
              </p:cNvSpPr>
              <p:nvPr userDrawn="1"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2" name="Forma libre 371"/>
              <p:cNvSpPr>
                <a:spLocks/>
              </p:cNvSpPr>
              <p:nvPr userDrawn="1"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3" name="Forma libre 372"/>
              <p:cNvSpPr>
                <a:spLocks noEditPoints="1"/>
              </p:cNvSpPr>
              <p:nvPr userDrawn="1"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4" name="Forma libre 373"/>
              <p:cNvSpPr>
                <a:spLocks/>
              </p:cNvSpPr>
              <p:nvPr userDrawn="1"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5" name="Forma libre 374"/>
              <p:cNvSpPr>
                <a:spLocks/>
              </p:cNvSpPr>
              <p:nvPr userDrawn="1"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419" name="Grupo 52"/>
          <p:cNvGrpSpPr>
            <a:grpSpLocks noChangeAspect="1"/>
          </p:cNvGrpSpPr>
          <p:nvPr userDrawn="1"/>
        </p:nvGrpSpPr>
        <p:grpSpPr bwMode="auto">
          <a:xfrm rot="19948164">
            <a:off x="370834" y="499133"/>
            <a:ext cx="892898" cy="1021771"/>
            <a:chOff x="4634" y="754"/>
            <a:chExt cx="1164" cy="1332"/>
          </a:xfrm>
        </p:grpSpPr>
        <p:sp>
          <p:nvSpPr>
            <p:cNvPr id="420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1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2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3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4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5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6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7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28" name="Grupo 52"/>
          <p:cNvGrpSpPr>
            <a:grpSpLocks noChangeAspect="1"/>
          </p:cNvGrpSpPr>
          <p:nvPr userDrawn="1"/>
        </p:nvGrpSpPr>
        <p:grpSpPr bwMode="auto">
          <a:xfrm rot="5825446">
            <a:off x="11637347" y="387211"/>
            <a:ext cx="408172" cy="467084"/>
            <a:chOff x="4634" y="754"/>
            <a:chExt cx="1164" cy="1332"/>
          </a:xfrm>
        </p:grpSpPr>
        <p:sp>
          <p:nvSpPr>
            <p:cNvPr id="429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0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1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2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3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4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5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6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37" name="Grupo 66"/>
          <p:cNvGrpSpPr>
            <a:grpSpLocks noChangeAspect="1"/>
          </p:cNvGrpSpPr>
          <p:nvPr userDrawn="1"/>
        </p:nvGrpSpPr>
        <p:grpSpPr bwMode="auto">
          <a:xfrm>
            <a:off x="25051" y="3041831"/>
            <a:ext cx="388178" cy="364677"/>
            <a:chOff x="3636" y="1964"/>
            <a:chExt cx="413" cy="388"/>
          </a:xfrm>
        </p:grpSpPr>
        <p:sp>
          <p:nvSpPr>
            <p:cNvPr id="438" name="Forma libre 67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9" name="Forma libre 68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0" name="Forma libre 69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1" name="Forma libre 70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2" name="Forma libre 71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3" name="Forma libre 72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4" name="Forma libre 73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5" name="Forma libre 74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46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04/12/2013</a:t>
            </a:fld>
            <a:endParaRPr lang="es-ES"/>
          </a:p>
        </p:txBody>
      </p:sp>
      <p:sp>
        <p:nvSpPr>
          <p:cNvPr id="447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none" baseline="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4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 userDrawn="1"/>
        </p:nvSpPr>
        <p:spPr bwMode="auto">
          <a:xfrm>
            <a:off x="8769200" y="5522353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Forma libre 51"/>
          <p:cNvSpPr>
            <a:spLocks/>
          </p:cNvSpPr>
          <p:nvPr userDrawn="1"/>
        </p:nvSpPr>
        <p:spPr bwMode="auto">
          <a:xfrm>
            <a:off x="7788" y="5653003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9" name="Forma libre 51"/>
          <p:cNvSpPr>
            <a:spLocks/>
          </p:cNvSpPr>
          <p:nvPr userDrawn="1"/>
        </p:nvSpPr>
        <p:spPr bwMode="auto">
          <a:xfrm>
            <a:off x="-5961" y="5865860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10" name="Grupo 66"/>
          <p:cNvGrpSpPr>
            <a:grpSpLocks noChangeAspect="1"/>
          </p:cNvGrpSpPr>
          <p:nvPr userDrawn="1"/>
        </p:nvGrpSpPr>
        <p:grpSpPr bwMode="auto">
          <a:xfrm>
            <a:off x="11655475" y="948396"/>
            <a:ext cx="426645" cy="400818"/>
            <a:chOff x="3636" y="1964"/>
            <a:chExt cx="413" cy="388"/>
          </a:xfrm>
        </p:grpSpPr>
        <p:sp>
          <p:nvSpPr>
            <p:cNvPr id="11" name="Forma libre 67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" name="Forma libre 68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" name="Forma libre 69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" name="Forma libre 70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" name="Forma libre 71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" name="Forma libre 72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Forma libre 73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74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9" name="Grupo 18"/>
          <p:cNvGrpSpPr/>
          <p:nvPr userDrawn="1"/>
        </p:nvGrpSpPr>
        <p:grpSpPr>
          <a:xfrm>
            <a:off x="11316715" y="6212854"/>
            <a:ext cx="875471" cy="645972"/>
            <a:chOff x="7344986" y="5566058"/>
            <a:chExt cx="1750940" cy="1291943"/>
          </a:xfrm>
        </p:grpSpPr>
        <p:sp>
          <p:nvSpPr>
            <p:cNvPr id="20" name="Forma libre 99"/>
            <p:cNvSpPr>
              <a:spLocks/>
            </p:cNvSpPr>
            <p:nvPr userDrawn="1"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100"/>
            <p:cNvSpPr>
              <a:spLocks/>
            </p:cNvSpPr>
            <p:nvPr userDrawn="1"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101"/>
            <p:cNvSpPr>
              <a:spLocks/>
            </p:cNvSpPr>
            <p:nvPr userDrawn="1"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102"/>
            <p:cNvSpPr>
              <a:spLocks/>
            </p:cNvSpPr>
            <p:nvPr userDrawn="1"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103"/>
            <p:cNvSpPr>
              <a:spLocks/>
            </p:cNvSpPr>
            <p:nvPr userDrawn="1"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104"/>
            <p:cNvSpPr>
              <a:spLocks/>
            </p:cNvSpPr>
            <p:nvPr userDrawn="1"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6" name="Grupo 5"/>
          <p:cNvGrpSpPr>
            <a:grpSpLocks noChangeAspect="1"/>
          </p:cNvGrpSpPr>
          <p:nvPr userDrawn="1"/>
        </p:nvGrpSpPr>
        <p:grpSpPr bwMode="auto">
          <a:xfrm>
            <a:off x="10229" y="2874715"/>
            <a:ext cx="597228" cy="789302"/>
            <a:chOff x="2121" y="1060"/>
            <a:chExt cx="597" cy="789"/>
          </a:xfrm>
        </p:grpSpPr>
        <p:sp>
          <p:nvSpPr>
            <p:cNvPr id="27" name="Forma libre 6"/>
            <p:cNvSpPr>
              <a:spLocks/>
            </p:cNvSpPr>
            <p:nvPr userDrawn="1"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7"/>
            <p:cNvSpPr>
              <a:spLocks/>
            </p:cNvSpPr>
            <p:nvPr userDrawn="1"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8"/>
            <p:cNvSpPr>
              <a:spLocks/>
            </p:cNvSpPr>
            <p:nvPr userDrawn="1"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9"/>
            <p:cNvSpPr>
              <a:spLocks/>
            </p:cNvSpPr>
            <p:nvPr userDrawn="1"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10"/>
            <p:cNvSpPr>
              <a:spLocks/>
            </p:cNvSpPr>
            <p:nvPr userDrawn="1"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11"/>
            <p:cNvSpPr>
              <a:spLocks/>
            </p:cNvSpPr>
            <p:nvPr userDrawn="1"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12"/>
            <p:cNvSpPr>
              <a:spLocks/>
            </p:cNvSpPr>
            <p:nvPr userDrawn="1"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34" name="Grupo 16"/>
          <p:cNvGrpSpPr>
            <a:grpSpLocks noChangeAspect="1"/>
          </p:cNvGrpSpPr>
          <p:nvPr userDrawn="1"/>
        </p:nvGrpSpPr>
        <p:grpSpPr bwMode="auto">
          <a:xfrm>
            <a:off x="147295" y="-12187"/>
            <a:ext cx="1382908" cy="804243"/>
            <a:chOff x="1922" y="1129"/>
            <a:chExt cx="987" cy="574"/>
          </a:xfrm>
        </p:grpSpPr>
        <p:sp>
          <p:nvSpPr>
            <p:cNvPr id="35" name="Forma libre 34"/>
            <p:cNvSpPr>
              <a:spLocks/>
            </p:cNvSpPr>
            <p:nvPr userDrawn="1"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35"/>
            <p:cNvSpPr>
              <a:spLocks/>
            </p:cNvSpPr>
            <p:nvPr userDrawn="1"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36"/>
            <p:cNvSpPr>
              <a:spLocks/>
            </p:cNvSpPr>
            <p:nvPr userDrawn="1"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37"/>
            <p:cNvSpPr>
              <a:spLocks/>
            </p:cNvSpPr>
            <p:nvPr userDrawn="1"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38"/>
            <p:cNvSpPr>
              <a:spLocks/>
            </p:cNvSpPr>
            <p:nvPr userDrawn="1"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39"/>
            <p:cNvSpPr>
              <a:spLocks/>
            </p:cNvSpPr>
            <p:nvPr userDrawn="1"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" name="Forma libre 40"/>
            <p:cNvSpPr>
              <a:spLocks/>
            </p:cNvSpPr>
            <p:nvPr userDrawn="1"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41"/>
            <p:cNvSpPr>
              <a:spLocks/>
            </p:cNvSpPr>
            <p:nvPr userDrawn="1"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3" name="Grupo 28"/>
          <p:cNvGrpSpPr>
            <a:grpSpLocks noChangeAspect="1"/>
          </p:cNvGrpSpPr>
          <p:nvPr userDrawn="1"/>
        </p:nvGrpSpPr>
        <p:grpSpPr bwMode="auto">
          <a:xfrm>
            <a:off x="7788" y="5008389"/>
            <a:ext cx="687853" cy="1147723"/>
            <a:chOff x="1901" y="2020"/>
            <a:chExt cx="1059" cy="1767"/>
          </a:xfrm>
        </p:grpSpPr>
        <p:sp>
          <p:nvSpPr>
            <p:cNvPr id="44" name="Forma libre 29"/>
            <p:cNvSpPr>
              <a:spLocks/>
            </p:cNvSpPr>
            <p:nvPr userDrawn="1"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30"/>
            <p:cNvSpPr>
              <a:spLocks/>
            </p:cNvSpPr>
            <p:nvPr userDrawn="1"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31"/>
            <p:cNvSpPr>
              <a:spLocks/>
            </p:cNvSpPr>
            <p:nvPr userDrawn="1"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32"/>
            <p:cNvSpPr>
              <a:spLocks/>
            </p:cNvSpPr>
            <p:nvPr userDrawn="1"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33"/>
            <p:cNvSpPr>
              <a:spLocks/>
            </p:cNvSpPr>
            <p:nvPr userDrawn="1"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9" name="Forma libre 34"/>
            <p:cNvSpPr>
              <a:spLocks/>
            </p:cNvSpPr>
            <p:nvPr userDrawn="1"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0" name="Forma libre 35"/>
            <p:cNvSpPr>
              <a:spLocks/>
            </p:cNvSpPr>
            <p:nvPr userDrawn="1"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Forma libre 36"/>
            <p:cNvSpPr>
              <a:spLocks/>
            </p:cNvSpPr>
            <p:nvPr userDrawn="1"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52" name="Grupo 52"/>
          <p:cNvGrpSpPr>
            <a:grpSpLocks noChangeAspect="1"/>
          </p:cNvGrpSpPr>
          <p:nvPr userDrawn="1"/>
        </p:nvGrpSpPr>
        <p:grpSpPr bwMode="auto">
          <a:xfrm rot="19948164">
            <a:off x="11151035" y="105973"/>
            <a:ext cx="675071" cy="772505"/>
            <a:chOff x="4634" y="754"/>
            <a:chExt cx="1164" cy="1332"/>
          </a:xfrm>
        </p:grpSpPr>
        <p:sp>
          <p:nvSpPr>
            <p:cNvPr id="53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0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61" name="Grupo 64"/>
          <p:cNvGrpSpPr>
            <a:grpSpLocks noChangeAspect="1"/>
          </p:cNvGrpSpPr>
          <p:nvPr userDrawn="1"/>
        </p:nvGrpSpPr>
        <p:grpSpPr bwMode="auto">
          <a:xfrm flipH="1">
            <a:off x="10790460" y="2959618"/>
            <a:ext cx="1028240" cy="1140706"/>
            <a:chOff x="2052" y="995"/>
            <a:chExt cx="768" cy="852"/>
          </a:xfrm>
        </p:grpSpPr>
        <p:sp>
          <p:nvSpPr>
            <p:cNvPr id="62" name="Forma libre 65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66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67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68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69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70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71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72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none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es-ES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6628" y="368220"/>
            <a:ext cx="10314506" cy="2263258"/>
          </a:xfrm>
        </p:spPr>
        <p:txBody>
          <a:bodyPr/>
          <a:lstStyle/>
          <a:p>
            <a:r>
              <a:rPr lang="es-ES" dirty="0" smtClean="0">
                <a:latin typeface="Baskerville Old Face" pitchFamily="18" charset="0"/>
              </a:rPr>
              <a:t>¡Servicio de Apoyo Pedagógico!</a:t>
            </a:r>
            <a:endParaRPr lang="es-ES" dirty="0">
              <a:latin typeface="Baskerville Old Face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932358" y="3042974"/>
            <a:ext cx="6916336" cy="1771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s-ES" dirty="0" smtClean="0">
                <a:latin typeface="Baskerville Old Face" pitchFamily="18" charset="0"/>
              </a:rPr>
              <a:t>Amparo Montoya.</a:t>
            </a:r>
          </a:p>
          <a:p>
            <a:pPr algn="r"/>
            <a:r>
              <a:rPr lang="es-ES" dirty="0" smtClean="0">
                <a:latin typeface="Baskerville Old Face" pitchFamily="18" charset="0"/>
              </a:rPr>
              <a:t>Sara González.</a:t>
            </a:r>
          </a:p>
          <a:p>
            <a:pPr algn="r"/>
            <a:r>
              <a:rPr lang="es-ES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 Old Face" pitchFamily="18" charset="0"/>
              </a:rPr>
              <a:t>2014</a:t>
            </a:r>
            <a:r>
              <a:rPr lang="es-ES" dirty="0" smtClean="0">
                <a:latin typeface="Baskerville Old Face" pitchFamily="18" charset="0"/>
              </a:rPr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1528572" y="1608242"/>
            <a:ext cx="4480560" cy="768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/>
              <a:t>Aula de Apoyo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528572" y="2477936"/>
            <a:ext cx="4480560" cy="3494686"/>
          </a:xfrm>
        </p:spPr>
        <p:txBody>
          <a:bodyPr>
            <a:normAutofit/>
          </a:bodyPr>
          <a:lstStyle/>
          <a:p>
            <a:r>
              <a:rPr lang="es-CO" dirty="0" smtClean="0"/>
              <a:t>Espacio físico.</a:t>
            </a:r>
          </a:p>
          <a:p>
            <a:r>
              <a:rPr lang="es-MX" dirty="0"/>
              <a:t>E</a:t>
            </a:r>
            <a:r>
              <a:rPr lang="es-MX" dirty="0" smtClean="0"/>
              <a:t>studiantes </a:t>
            </a:r>
            <a:r>
              <a:rPr lang="es-MX" dirty="0"/>
              <a:t>con “problemas</a:t>
            </a:r>
            <a:r>
              <a:rPr lang="es-MX" dirty="0" smtClean="0"/>
              <a:t>”.</a:t>
            </a:r>
          </a:p>
          <a:p>
            <a:r>
              <a:rPr lang="es-MX" dirty="0" smtClean="0"/>
              <a:t>“Arreglos”. </a:t>
            </a:r>
          </a:p>
          <a:p>
            <a:r>
              <a:rPr lang="es-MX" dirty="0" smtClean="0"/>
              <a:t>Atiende a la integración.</a:t>
            </a:r>
            <a:endParaRPr lang="es-CO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6177169" y="1608242"/>
            <a:ext cx="4480560" cy="768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Servicio de Apoyo Pedagógico</a:t>
            </a:r>
            <a:endParaRPr lang="es-CO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6177169" y="2463422"/>
            <a:ext cx="4480560" cy="3494686"/>
          </a:xfrm>
        </p:spPr>
        <p:txBody>
          <a:bodyPr>
            <a:normAutofit/>
          </a:bodyPr>
          <a:lstStyle/>
          <a:p>
            <a:r>
              <a:rPr lang="es-MX" sz="2200" dirty="0"/>
              <a:t>R</a:t>
            </a:r>
            <a:r>
              <a:rPr lang="es-MX" sz="2200" dirty="0" smtClean="0"/>
              <a:t>ecursos humanos, físicos y materiales.</a:t>
            </a:r>
          </a:p>
          <a:p>
            <a:r>
              <a:rPr lang="es-MX" dirty="0" smtClean="0"/>
              <a:t>Estudiantes </a:t>
            </a:r>
            <a:r>
              <a:rPr lang="es-MX" dirty="0"/>
              <a:t>con barreras para aprender y/o participar</a:t>
            </a:r>
            <a:r>
              <a:rPr lang="es-MX" dirty="0" smtClean="0"/>
              <a:t>.</a:t>
            </a:r>
          </a:p>
          <a:p>
            <a:r>
              <a:rPr lang="es-MX" dirty="0"/>
              <a:t>Acompañamiento a los procesos educativos </a:t>
            </a:r>
            <a:r>
              <a:rPr lang="es-MX" dirty="0" smtClean="0"/>
              <a:t>institucionales.</a:t>
            </a:r>
          </a:p>
          <a:p>
            <a:r>
              <a:rPr lang="es-MX" dirty="0" smtClean="0"/>
              <a:t>Atiende a la inclusión.</a:t>
            </a:r>
            <a:endParaRPr lang="es-CO" dirty="0"/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O" sz="4800" b="1" dirty="0" smtClean="0">
                <a:latin typeface="Baskerville Old Face" pitchFamily="18" charset="0"/>
              </a:rPr>
              <a:t>Aclaraciones.</a:t>
            </a:r>
            <a:endParaRPr lang="es-CO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5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3981486" y="1303447"/>
            <a:ext cx="4480560" cy="768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Terminología </a:t>
            </a:r>
            <a:endParaRPr lang="es-CO" dirty="0"/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5476841"/>
              </p:ext>
            </p:extLst>
          </p:nvPr>
        </p:nvGraphicFramePr>
        <p:xfrm>
          <a:off x="957944" y="2409372"/>
          <a:ext cx="10639652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/>
              <a:t>¿Quiénes hacen parte?</a:t>
            </a:r>
            <a:endParaRPr lang="es-ES" sz="4800" b="1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347378"/>
              </p:ext>
            </p:extLst>
          </p:nvPr>
        </p:nvGraphicFramePr>
        <p:xfrm>
          <a:off x="478971" y="1204687"/>
          <a:ext cx="10987315" cy="5123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4800" b="1" dirty="0" smtClean="0"/>
              <a:t>¿Qué se hace?</a:t>
            </a:r>
            <a:endParaRPr lang="es-ES" sz="4800" b="1" dirty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772334"/>
              </p:ext>
            </p:extLst>
          </p:nvPr>
        </p:nvGraphicFramePr>
        <p:xfrm>
          <a:off x="1557792" y="18923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¿Qué </a:t>
            </a:r>
            <a:r>
              <a:rPr lang="es-CO" sz="4800" b="1" u="sng" dirty="0" smtClean="0"/>
              <a:t>NO</a:t>
            </a:r>
            <a:r>
              <a:rPr lang="es-CO" sz="4800" b="1" dirty="0" smtClean="0"/>
              <a:t> hace el docente SAP?</a:t>
            </a:r>
            <a:endParaRPr lang="es-CO" sz="4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193602"/>
              </p:ext>
            </p:extLst>
          </p:nvPr>
        </p:nvGraphicFramePr>
        <p:xfrm>
          <a:off x="469220" y="1616528"/>
          <a:ext cx="11185751" cy="4682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174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800" b="1" dirty="0" smtClean="0"/>
              <a:t>Ruta de Atención.</a:t>
            </a:r>
            <a:endParaRPr lang="es-CO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873444"/>
              </p:ext>
            </p:extLst>
          </p:nvPr>
        </p:nvGraphicFramePr>
        <p:xfrm>
          <a:off x="319315" y="1485899"/>
          <a:ext cx="11277600" cy="5263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8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91765">
              <a:srgbClr val="FEFFFF"/>
            </a:gs>
            <a:gs pos="91531">
              <a:srgbClr val="FDFFFF"/>
            </a:gs>
            <a:gs pos="91062">
              <a:srgbClr val="FBFEFF"/>
            </a:gs>
            <a:gs pos="90125">
              <a:srgbClr val="F7FDFF"/>
            </a:gs>
            <a:gs pos="88250">
              <a:srgbClr val="EFFAFE"/>
            </a:gs>
            <a:gs pos="84500">
              <a:srgbClr val="DFF5FD"/>
            </a:gs>
            <a:gs pos="7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67692528"/>
              </p:ext>
            </p:extLst>
          </p:nvPr>
        </p:nvGraphicFramePr>
        <p:xfrm>
          <a:off x="1117600" y="1895324"/>
          <a:ext cx="10363200" cy="496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Título"/>
          <p:cNvSpPr>
            <a:spLocks noGrp="1"/>
          </p:cNvSpPr>
          <p:nvPr>
            <p:ph type="title" idx="4294967295"/>
          </p:nvPr>
        </p:nvSpPr>
        <p:spPr>
          <a:xfrm>
            <a:off x="6132513" y="292100"/>
            <a:ext cx="6059487" cy="1376363"/>
          </a:xfrm>
        </p:spPr>
        <p:txBody>
          <a:bodyPr>
            <a:normAutofit/>
          </a:bodyPr>
          <a:lstStyle/>
          <a:p>
            <a:r>
              <a:rPr lang="es-CO" sz="5400" b="1" dirty="0" smtClean="0"/>
              <a:t>Datos de Contacto.</a:t>
            </a:r>
            <a:endParaRPr lang="es-CO" sz="5400" b="1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elta al cole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977055-D136-4AE0-81F6-E90DC9E4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Personalizado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Vuelta al cole 16x9</vt:lpstr>
      <vt:lpstr>¡Servicio de Apoyo Pedagógico!</vt:lpstr>
      <vt:lpstr>Aclaraciones.</vt:lpstr>
      <vt:lpstr>Presentación de PowerPoint</vt:lpstr>
      <vt:lpstr>¿Quiénes hacen parte?</vt:lpstr>
      <vt:lpstr>¿Qué se hace?</vt:lpstr>
      <vt:lpstr>¿Qué NO hace el docente SAP?</vt:lpstr>
      <vt:lpstr>Ruta de Atención.</vt:lpstr>
      <vt:lpstr>Datos de Contacto.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2014-08-28T18:10:06Z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